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B347F-18AE-F528-C1F0-90E5ABD896D2}" v="3" dt="2023-09-15T10:11:42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B665-9797-44EA-BA7A-144031A59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8C04B-E7D9-409F-8E02-4B698ACDC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E5C83-3203-4DBA-9775-6F6BF8FB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966D7-1F80-4D7F-8F4D-0FCFA0C8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44F2-4472-4500-AE16-25C4AB0C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3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22BA-E15C-44DA-9A1A-28BCAEBB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A177D-58D4-4928-8766-B541F3834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8AD12-E944-4A9A-82B4-F3F34162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3ADD-38B4-4ED9-B34F-048E00E3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81701-2F43-470C-820A-2323B227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7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A0E9C-7A7F-4E83-B46F-7E7DC68CC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B9CA1-1297-4D37-9BF0-7B008CDB7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7607C-9C70-45CD-89CE-3A8DBA47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2E215-FF23-4158-9513-A0954E47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01C5-5D24-4FF4-B966-1D77C25D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3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AF30-C19E-4C6F-BF6D-3793E312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F16F-5D4C-478D-8ABE-5255925A0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8BF2D-C76F-4A41-9E0D-6B40267E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076B-B105-41AB-90A9-ACFA530B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F409-6E77-472F-A500-84055349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7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F213-162C-4EFD-82C0-D994DD43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F0B6-500E-4318-B789-CC58705A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D8D9B-26DA-41BC-A47F-483B38F9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CB050-73C6-40E0-8D3C-4E1323DE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A0C40-ADF6-4A71-A0FB-C6341B66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5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2AEC-FD2B-450F-A130-DA1105F2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161D-3687-45E3-A18B-A21227EBF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88655-4474-466F-BC7A-0A0F9FE8C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1A19D-8C6E-45B7-B348-AB260E9A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042CA-910F-4793-96CA-0308BBE0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52641-EFB8-4ABD-94BB-45C0CEAD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F3C4-31D9-4268-9B33-FD480F96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AD964-24BB-4CF3-8CA6-F95F4610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C906E-BF61-4883-A8BB-408C85C45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EE2BB-F227-4739-924A-3C6B5ACC7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C648F-C0A8-4570-BAA7-D38F56F94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C55BE-AF6C-4541-9BD1-3E9A8A4A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D979C-DBD1-43F1-BF79-7851BB28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8DB9D-146D-4C90-B996-17F76DA0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3B2E-DC4B-450E-B344-D648E062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DD956-0452-4194-9E58-AE2AE5CC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7FF2A-577C-4867-B0D6-F144EE0E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E70E4-2A02-4629-BA79-5F8F6912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0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41797-1458-442A-A211-2C5B9059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AF6C4-B62C-479C-8A62-F4570E84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D163-6F5D-479E-9A4A-DEB8EE58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7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ADBA-CEEB-46A4-9E9E-1A4E0DD7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C11A-937A-43CF-8B52-CCEE30983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71028-9A16-4AC1-BCFE-EE07F4A71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683B8-C891-405B-BF90-CE1F4A27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9B8D7-22A5-4186-939B-A7A631DF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3BF52-638E-46B6-9021-74A92E37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6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BAF6-05B6-41D3-B872-9CDD68CE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B56BF-B174-4BBB-9C04-4ED4A00B8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5BCB7-3021-49F8-9F3A-C7A2A1308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94188-9324-4B20-93AC-272F3C05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C0A74-0E33-4A2A-B41E-08250151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161B9-B238-47CF-921D-7ED4034D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7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8D45D-4CE1-4FE2-A452-9C614948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8B8B9-FA48-4C9E-89E8-A4B1FC8C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104FB-7F0A-41C4-8A53-532C012BE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EAA30-F70B-45D4-A4D2-B1925C8D84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A4DB-1EA1-40AC-B42B-D24DC09B1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856C8-6192-4AD5-8A31-F11A14122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9979-6215-4612-9502-F26A5C25A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6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CF0879-8466-4C97-8F58-2E8E12F123EB}"/>
              </a:ext>
            </a:extLst>
          </p:cNvPr>
          <p:cNvSpPr/>
          <p:nvPr/>
        </p:nvSpPr>
        <p:spPr>
          <a:xfrm>
            <a:off x="186698" y="104133"/>
            <a:ext cx="3296093" cy="394971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Name the shape</a:t>
            </a:r>
          </a:p>
          <a:p>
            <a:r>
              <a:rPr lang="en-GB" dirty="0"/>
              <a:t>How many sides does it have?</a:t>
            </a:r>
          </a:p>
          <a:p>
            <a:r>
              <a:rPr lang="en-GB" dirty="0"/>
              <a:t>How many corners?</a:t>
            </a:r>
          </a:p>
          <a:p>
            <a:r>
              <a:rPr lang="en-GB" dirty="0"/>
              <a:t>Is it a quadrilateral? Name the shape</a:t>
            </a:r>
          </a:p>
          <a:p>
            <a:r>
              <a:rPr lang="en-GB" dirty="0"/>
              <a:t>How many sides does it have?</a:t>
            </a:r>
          </a:p>
          <a:p>
            <a:r>
              <a:rPr lang="en-GB" dirty="0"/>
              <a:t>How many corners?</a:t>
            </a:r>
          </a:p>
          <a:p>
            <a:r>
              <a:rPr lang="en-GB" dirty="0"/>
              <a:t>Is it a quadrilateral?</a:t>
            </a:r>
          </a:p>
          <a:p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E26AC3-2B10-4272-B39A-7259F8A563BE}"/>
              </a:ext>
            </a:extLst>
          </p:cNvPr>
          <p:cNvSpPr/>
          <p:nvPr/>
        </p:nvSpPr>
        <p:spPr>
          <a:xfrm>
            <a:off x="6111061" y="2612019"/>
            <a:ext cx="5857655" cy="1433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3E707D-B833-44B9-ABEE-064A1DC6A84B}"/>
              </a:ext>
            </a:extLst>
          </p:cNvPr>
          <p:cNvSpPr/>
          <p:nvPr/>
        </p:nvSpPr>
        <p:spPr>
          <a:xfrm>
            <a:off x="6096000" y="118347"/>
            <a:ext cx="5872716" cy="235398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2522D5-EB81-451D-AC5C-D1FB48A4ACDD}"/>
              </a:ext>
            </a:extLst>
          </p:cNvPr>
          <p:cNvSpPr/>
          <p:nvPr/>
        </p:nvSpPr>
        <p:spPr>
          <a:xfrm>
            <a:off x="7899991" y="4241068"/>
            <a:ext cx="4068726" cy="220977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1A815-103E-4F85-8104-348DAFB7C1D7}"/>
              </a:ext>
            </a:extLst>
          </p:cNvPr>
          <p:cNvSpPr txBox="1"/>
          <p:nvPr/>
        </p:nvSpPr>
        <p:spPr>
          <a:xfrm>
            <a:off x="223283" y="725316"/>
            <a:ext cx="30236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 the shape</a:t>
            </a:r>
          </a:p>
          <a:p>
            <a:r>
              <a:rPr lang="en-GB" dirty="0"/>
              <a:t>How many sides does it have?</a:t>
            </a:r>
          </a:p>
          <a:p>
            <a:r>
              <a:rPr lang="en-GB" dirty="0"/>
              <a:t>How many corners?</a:t>
            </a:r>
          </a:p>
          <a:p>
            <a:r>
              <a:rPr lang="en-GB" dirty="0"/>
              <a:t>Is it a quadrilateral?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Name the shape</a:t>
            </a:r>
          </a:p>
          <a:p>
            <a:r>
              <a:rPr lang="en-GB" dirty="0"/>
              <a:t>How many sides does it have?</a:t>
            </a:r>
          </a:p>
          <a:p>
            <a:r>
              <a:rPr lang="en-GB" dirty="0"/>
              <a:t>How many corners?</a:t>
            </a:r>
          </a:p>
          <a:p>
            <a:r>
              <a:rPr lang="en-GB" dirty="0"/>
              <a:t>Is it a quadrilateral?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7115F3-A7AD-463E-B6E8-1D46B07C455E}"/>
              </a:ext>
            </a:extLst>
          </p:cNvPr>
          <p:cNvSpPr/>
          <p:nvPr/>
        </p:nvSpPr>
        <p:spPr>
          <a:xfrm>
            <a:off x="383143" y="220983"/>
            <a:ext cx="1040075" cy="5140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DAA529-167A-4F6C-A7DD-6482B4B98E35}"/>
              </a:ext>
            </a:extLst>
          </p:cNvPr>
          <p:cNvSpPr/>
          <p:nvPr/>
        </p:nvSpPr>
        <p:spPr>
          <a:xfrm>
            <a:off x="138223" y="4241280"/>
            <a:ext cx="7272670" cy="220977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31CF69-9433-4098-8648-6593F1234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3" t="73798" r="20291" b="12870"/>
          <a:stretch/>
        </p:blipFill>
        <p:spPr>
          <a:xfrm>
            <a:off x="334924" y="5052636"/>
            <a:ext cx="6782490" cy="1202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3DD0C2-11CE-4AA9-A036-BBF8E633E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02" t="42480" r="19070" b="51474"/>
          <a:stretch/>
        </p:blipFill>
        <p:spPr>
          <a:xfrm>
            <a:off x="223283" y="4530945"/>
            <a:ext cx="7097234" cy="547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C2512B-5220-494A-9959-22CD692CD012}"/>
              </a:ext>
            </a:extLst>
          </p:cNvPr>
          <p:cNvSpPr/>
          <p:nvPr/>
        </p:nvSpPr>
        <p:spPr>
          <a:xfrm>
            <a:off x="3782532" y="95693"/>
            <a:ext cx="2041823" cy="394971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D8C83-140C-4FDA-A4BB-5C6909B7051F}"/>
              </a:ext>
            </a:extLst>
          </p:cNvPr>
          <p:cNvSpPr txBox="1"/>
          <p:nvPr/>
        </p:nvSpPr>
        <p:spPr>
          <a:xfrm>
            <a:off x="3867222" y="164005"/>
            <a:ext cx="20418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 + 3 = </a:t>
            </a:r>
          </a:p>
          <a:p>
            <a:r>
              <a:rPr lang="en-GB" sz="2800" dirty="0"/>
              <a:t>7 + 7 =</a:t>
            </a:r>
          </a:p>
          <a:p>
            <a:r>
              <a:rPr lang="en-GB" sz="2800" dirty="0"/>
              <a:t>10 + 12 =</a:t>
            </a:r>
          </a:p>
          <a:p>
            <a:r>
              <a:rPr lang="en-GB" sz="2800" dirty="0"/>
              <a:t>17 + 5 =</a:t>
            </a:r>
          </a:p>
          <a:p>
            <a:r>
              <a:rPr lang="en-GB" sz="2800" dirty="0"/>
              <a:t>24 + 10 = </a:t>
            </a:r>
          </a:p>
          <a:p>
            <a:r>
              <a:rPr lang="en-GB" sz="2800" dirty="0"/>
              <a:t>36 + 14 = </a:t>
            </a:r>
          </a:p>
          <a:p>
            <a:r>
              <a:rPr lang="en-GB" sz="2800" dirty="0"/>
              <a:t>57 + 11 =</a:t>
            </a:r>
          </a:p>
          <a:p>
            <a:r>
              <a:rPr lang="en-GB" sz="2800" dirty="0"/>
              <a:t>18 + 9 = </a:t>
            </a:r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092ABB-CABE-48A9-8BFC-2C9F3B0BC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29" t="51163" r="24505" b="27597"/>
          <a:stretch/>
        </p:blipFill>
        <p:spPr>
          <a:xfrm>
            <a:off x="7977463" y="4586876"/>
            <a:ext cx="2061069" cy="1815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2DCCEA-2673-4A3C-865E-D131F865FB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928" t="53178" r="25523" b="25582"/>
          <a:stretch/>
        </p:blipFill>
        <p:spPr>
          <a:xfrm>
            <a:off x="9950611" y="4530945"/>
            <a:ext cx="1906465" cy="181521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66D01D-7D8B-4B85-9D47-5777D607A04F}"/>
              </a:ext>
            </a:extLst>
          </p:cNvPr>
          <p:cNvSpPr txBox="1"/>
          <p:nvPr/>
        </p:nvSpPr>
        <p:spPr>
          <a:xfrm>
            <a:off x="9007997" y="4346279"/>
            <a:ext cx="348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time is it?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408059-2A7D-424D-A852-428E8CF3047B}"/>
              </a:ext>
            </a:extLst>
          </p:cNvPr>
          <p:cNvSpPr txBox="1"/>
          <p:nvPr/>
        </p:nvSpPr>
        <p:spPr>
          <a:xfrm>
            <a:off x="6096000" y="164005"/>
            <a:ext cx="553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in 2’s</a:t>
            </a:r>
          </a:p>
          <a:p>
            <a:r>
              <a:rPr lang="en-GB" dirty="0"/>
              <a:t>2, 4, 6, </a:t>
            </a:r>
          </a:p>
          <a:p>
            <a:endParaRPr lang="en-GB" dirty="0"/>
          </a:p>
          <a:p>
            <a:r>
              <a:rPr lang="en-GB" dirty="0"/>
              <a:t>Count in 5’s</a:t>
            </a:r>
          </a:p>
          <a:p>
            <a:r>
              <a:rPr lang="en-GB" dirty="0"/>
              <a:t>5, 10, </a:t>
            </a:r>
          </a:p>
          <a:p>
            <a:endParaRPr lang="en-GB" dirty="0"/>
          </a:p>
          <a:p>
            <a:r>
              <a:rPr lang="en-GB" dirty="0"/>
              <a:t>Count in 10’s</a:t>
            </a:r>
          </a:p>
          <a:p>
            <a:r>
              <a:rPr lang="en-GB" dirty="0"/>
              <a:t>10,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326C05-7447-4680-BACF-320BFFB88FC4}"/>
              </a:ext>
            </a:extLst>
          </p:cNvPr>
          <p:cNvSpPr txBox="1"/>
          <p:nvPr/>
        </p:nvSpPr>
        <p:spPr>
          <a:xfrm>
            <a:off x="6096000" y="2666084"/>
            <a:ext cx="291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x 10 = </a:t>
            </a:r>
          </a:p>
          <a:p>
            <a:r>
              <a:rPr lang="en-GB" sz="2400" dirty="0"/>
              <a:t>10 x 3 =</a:t>
            </a:r>
          </a:p>
          <a:p>
            <a:r>
              <a:rPr lang="en-GB" sz="2400" dirty="0"/>
              <a:t>6 x 6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1C80B1-FF27-4E1A-AD3F-8D46D4D11CD8}"/>
              </a:ext>
            </a:extLst>
          </p:cNvPr>
          <p:cNvSpPr txBox="1"/>
          <p:nvPr/>
        </p:nvSpPr>
        <p:spPr>
          <a:xfrm>
            <a:off x="8212776" y="2690457"/>
            <a:ext cx="182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x 3 =</a:t>
            </a:r>
          </a:p>
          <a:p>
            <a:r>
              <a:rPr lang="en-GB" sz="2400" dirty="0"/>
              <a:t>7 x 2 =</a:t>
            </a:r>
          </a:p>
          <a:p>
            <a:r>
              <a:rPr lang="en-GB" sz="2400" dirty="0"/>
              <a:t>8 x 5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A4B161-1D86-42DB-985D-5F343AD40D5A}"/>
              </a:ext>
            </a:extLst>
          </p:cNvPr>
          <p:cNvSpPr txBox="1"/>
          <p:nvPr/>
        </p:nvSpPr>
        <p:spPr>
          <a:xfrm>
            <a:off x="10167929" y="2721565"/>
            <a:ext cx="18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 x 9 = </a:t>
            </a:r>
          </a:p>
          <a:p>
            <a:r>
              <a:rPr lang="en-GB" sz="2400" dirty="0"/>
              <a:t>10 x 10 =  </a:t>
            </a:r>
          </a:p>
          <a:p>
            <a:r>
              <a:rPr lang="en-GB" sz="2400" dirty="0"/>
              <a:t>5 x 12 =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09BC45B2-406D-40D4-876F-B2FCD04A12F4}"/>
              </a:ext>
            </a:extLst>
          </p:cNvPr>
          <p:cNvSpPr/>
          <p:nvPr/>
        </p:nvSpPr>
        <p:spPr>
          <a:xfrm>
            <a:off x="359666" y="1965588"/>
            <a:ext cx="808074" cy="6876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881951B-412B-4CA0-B928-2EA00D151E27}"/>
              </a:ext>
            </a:extLst>
          </p:cNvPr>
          <p:cNvSpPr/>
          <p:nvPr/>
        </p:nvSpPr>
        <p:spPr>
          <a:xfrm>
            <a:off x="10186542" y="3773345"/>
            <a:ext cx="1832511" cy="15423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3384E5-845D-4C80-98C1-45CCDB33C2EE}"/>
              </a:ext>
            </a:extLst>
          </p:cNvPr>
          <p:cNvSpPr/>
          <p:nvPr/>
        </p:nvSpPr>
        <p:spPr>
          <a:xfrm>
            <a:off x="3597035" y="95693"/>
            <a:ext cx="8422018" cy="35494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6EE348-22C1-40C5-8D24-2DA1701BE388}"/>
              </a:ext>
            </a:extLst>
          </p:cNvPr>
          <p:cNvSpPr/>
          <p:nvPr/>
        </p:nvSpPr>
        <p:spPr>
          <a:xfrm>
            <a:off x="138223" y="95693"/>
            <a:ext cx="3296093" cy="3551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ABF88-8551-4BCB-B162-3F43BD4782CE}"/>
              </a:ext>
            </a:extLst>
          </p:cNvPr>
          <p:cNvSpPr/>
          <p:nvPr/>
        </p:nvSpPr>
        <p:spPr>
          <a:xfrm>
            <a:off x="7364100" y="3773346"/>
            <a:ext cx="2653048" cy="281695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3FCD7-8E03-4787-A0BD-688D5CBCB531}"/>
              </a:ext>
            </a:extLst>
          </p:cNvPr>
          <p:cNvSpPr/>
          <p:nvPr/>
        </p:nvSpPr>
        <p:spPr>
          <a:xfrm>
            <a:off x="172947" y="3773347"/>
            <a:ext cx="6957058" cy="281695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A27DF-3D15-4877-8443-C63D9657C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61" t="22325" r="31628" b="44186"/>
          <a:stretch/>
        </p:blipFill>
        <p:spPr>
          <a:xfrm>
            <a:off x="7683861" y="3970482"/>
            <a:ext cx="2022928" cy="2004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994439-D63E-42A8-B455-80A0C78B5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56" t="30718" r="18733" b="35020"/>
          <a:stretch/>
        </p:blipFill>
        <p:spPr>
          <a:xfrm>
            <a:off x="300942" y="3842336"/>
            <a:ext cx="6713100" cy="25143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258B6A-AC72-465F-BEA2-C811284F8C75}"/>
              </a:ext>
            </a:extLst>
          </p:cNvPr>
          <p:cNvSpPr/>
          <p:nvPr/>
        </p:nvSpPr>
        <p:spPr>
          <a:xfrm>
            <a:off x="3188085" y="4883276"/>
            <a:ext cx="463391" cy="432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F09827-5661-4515-AE91-F98BEDB6BEA5}"/>
              </a:ext>
            </a:extLst>
          </p:cNvPr>
          <p:cNvSpPr/>
          <p:nvPr/>
        </p:nvSpPr>
        <p:spPr>
          <a:xfrm>
            <a:off x="4187555" y="4883275"/>
            <a:ext cx="463391" cy="4324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C768CB-E399-41A1-9CA1-6357BFB6B47B}"/>
              </a:ext>
            </a:extLst>
          </p:cNvPr>
          <p:cNvSpPr/>
          <p:nvPr/>
        </p:nvSpPr>
        <p:spPr>
          <a:xfrm>
            <a:off x="5826642" y="4550735"/>
            <a:ext cx="148856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1DD1C6-9362-4643-A18A-C23ABF030A23}"/>
              </a:ext>
            </a:extLst>
          </p:cNvPr>
          <p:cNvCxnSpPr>
            <a:cxnSpLocks/>
          </p:cNvCxnSpPr>
          <p:nvPr/>
        </p:nvCxnSpPr>
        <p:spPr>
          <a:xfrm>
            <a:off x="5830186" y="4805916"/>
            <a:ext cx="1346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24B982-22C0-42D4-B860-546958515337}"/>
              </a:ext>
            </a:extLst>
          </p:cNvPr>
          <p:cNvSpPr txBox="1"/>
          <p:nvPr/>
        </p:nvSpPr>
        <p:spPr>
          <a:xfrm>
            <a:off x="7683861" y="6103012"/>
            <a:ext cx="264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time is it?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8E4028-E7E1-49BE-8980-030EC3ECF857}"/>
              </a:ext>
            </a:extLst>
          </p:cNvPr>
          <p:cNvSpPr txBox="1"/>
          <p:nvPr/>
        </p:nvSpPr>
        <p:spPr>
          <a:xfrm>
            <a:off x="300942" y="193752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Name the shape</a:t>
            </a:r>
          </a:p>
          <a:p>
            <a:r>
              <a:rPr lang="en-GB" dirty="0"/>
              <a:t>How many sides does it have?</a:t>
            </a:r>
          </a:p>
          <a:p>
            <a:r>
              <a:rPr lang="en-GB" dirty="0"/>
              <a:t>How many corners?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DB4711-B8E3-4BCA-A137-2BF5A31524A3}"/>
              </a:ext>
            </a:extLst>
          </p:cNvPr>
          <p:cNvSpPr/>
          <p:nvPr/>
        </p:nvSpPr>
        <p:spPr>
          <a:xfrm>
            <a:off x="432906" y="447382"/>
            <a:ext cx="2639903" cy="12564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29B624-1E65-4FF4-9D6D-FE4613C15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17" t="29973" r="18111" b="37050"/>
          <a:stretch/>
        </p:blipFill>
        <p:spPr>
          <a:xfrm>
            <a:off x="3977765" y="614589"/>
            <a:ext cx="7660557" cy="28952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4A8B6A-437A-49E7-AA21-0BFB706EF750}"/>
              </a:ext>
            </a:extLst>
          </p:cNvPr>
          <p:cNvSpPr txBox="1"/>
          <p:nvPr/>
        </p:nvSpPr>
        <p:spPr>
          <a:xfrm>
            <a:off x="3897033" y="155086"/>
            <a:ext cx="3110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Count in 2’s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336040-2E28-42E3-9B34-683527A92FC7}"/>
              </a:ext>
            </a:extLst>
          </p:cNvPr>
          <p:cNvSpPr txBox="1"/>
          <p:nvPr/>
        </p:nvSpPr>
        <p:spPr>
          <a:xfrm>
            <a:off x="10292670" y="3897360"/>
            <a:ext cx="1215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+ __ = 10</a:t>
            </a:r>
          </a:p>
          <a:p>
            <a:r>
              <a:rPr lang="en-GB" dirty="0"/>
              <a:t>8 +  2  = </a:t>
            </a:r>
          </a:p>
          <a:p>
            <a:r>
              <a:rPr lang="en-GB" dirty="0"/>
              <a:t>6 + __ = 10</a:t>
            </a:r>
          </a:p>
          <a:p>
            <a:r>
              <a:rPr lang="en-GB" dirty="0"/>
              <a:t>9 + __ = 10 </a:t>
            </a:r>
          </a:p>
          <a:p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19A612-4FC0-4D01-B7A3-251B685F27FC}"/>
              </a:ext>
            </a:extLst>
          </p:cNvPr>
          <p:cNvSpPr/>
          <p:nvPr/>
        </p:nvSpPr>
        <p:spPr>
          <a:xfrm>
            <a:off x="10186542" y="5472228"/>
            <a:ext cx="1832511" cy="111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5F701A-420E-4A90-B25B-F5762C98888E}"/>
              </a:ext>
            </a:extLst>
          </p:cNvPr>
          <p:cNvSpPr txBox="1"/>
          <p:nvPr/>
        </p:nvSpPr>
        <p:spPr>
          <a:xfrm>
            <a:off x="10292670" y="5609255"/>
            <a:ext cx="155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x 4 = </a:t>
            </a:r>
          </a:p>
          <a:p>
            <a:r>
              <a:rPr lang="en-GB" sz="2400" dirty="0"/>
              <a:t>2 x 10 =</a:t>
            </a:r>
          </a:p>
        </p:txBody>
      </p:sp>
    </p:spTree>
    <p:extLst>
      <p:ext uri="{BB962C8B-B14F-4D97-AF65-F5344CB8AC3E}">
        <p14:creationId xmlns:p14="http://schemas.microsoft.com/office/powerpoint/2010/main" val="91850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0097492D3464CB171C591D3A2AB15" ma:contentTypeVersion="14" ma:contentTypeDescription="Create a new document." ma:contentTypeScope="" ma:versionID="e2d9ddc74fe3af2e0dcd7c8fc28db718">
  <xsd:schema xmlns:xsd="http://www.w3.org/2001/XMLSchema" xmlns:xs="http://www.w3.org/2001/XMLSchema" xmlns:p="http://schemas.microsoft.com/office/2006/metadata/properties" xmlns:ns3="dfb522c9-ee4c-49a7-9f15-a3e6d9571f2a" xmlns:ns4="1d8f4516-e4a9-4ba1-b48a-8c3daee71546" targetNamespace="http://schemas.microsoft.com/office/2006/metadata/properties" ma:root="true" ma:fieldsID="b9526c7f246632a207d97404b614d63f" ns3:_="" ns4:_="">
    <xsd:import namespace="dfb522c9-ee4c-49a7-9f15-a3e6d9571f2a"/>
    <xsd:import namespace="1d8f4516-e4a9-4ba1-b48a-8c3daee715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522c9-ee4c-49a7-9f15-a3e6d9571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f4516-e4a9-4ba1-b48a-8c3daee71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D8DBAA-7442-4178-BCD8-7BA677037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B2FE2F-41FB-405F-8E26-582892669E86}">
  <ds:schemaRefs>
    <ds:schemaRef ds:uri="1d8f4516-e4a9-4ba1-b48a-8c3daee7154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b522c9-ee4c-49a7-9f15-a3e6d9571f2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0A08A1-36EC-4D83-AAF7-866F4B781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b522c9-ee4c-49a7-9f15-a3e6d9571f2a"/>
    <ds:schemaRef ds:uri="1d8f4516-e4a9-4ba1-b48a-8c3daee71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219</Words>
  <Application>Microsoft Office PowerPoint</Application>
  <PresentationFormat>Widescreen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Davison</dc:creator>
  <cp:lastModifiedBy>Georgia Davison</cp:lastModifiedBy>
  <cp:revision>4</cp:revision>
  <dcterms:created xsi:type="dcterms:W3CDTF">2022-09-15T08:56:48Z</dcterms:created>
  <dcterms:modified xsi:type="dcterms:W3CDTF">2023-09-15T10:12:45Z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0x010100B9B0097492D3464CB171C591D3A2AB15</vt:lpwstr>
  </property>
</Properties>
</file>