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381C98-5197-471C-9BDF-08A9C2B1A4D6}" v="1" dt="2025-02-14T14:24:55.479"/>
    <p1510:client id="{5F61A9B3-3EC4-4934-A4C9-7CA818F12950}" v="2" dt="2024-02-09T13:17:11.8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70" d="100"/>
          <a:sy n="70" d="100"/>
        </p:scale>
        <p:origin x="52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A9491-8857-2832-8EDB-1BB7F0A5A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884243-CA23-39B6-8CB3-5F7D5E9B43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1CABFB-5D5D-199C-4B50-94FF79BCD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018BD-539C-4277-8EE5-44804004ED77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5BDFA4-F708-DCFE-1683-DF2E75ACE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D2F53-DFEE-01EF-67AC-7CE275B37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5DC50-A87A-4F11-A1F1-78D436E81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358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529E5-0995-A2F8-3059-EBE6C918A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FF27A5-018C-1AA8-3A44-AC0897403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8A5878-60A3-5D15-DF16-BBFACFB74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018BD-539C-4277-8EE5-44804004ED77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3AFB09-BFFC-E86E-EBD3-562B9596E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D9A6FC-7859-E9BA-0ABB-C45EC3399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5DC50-A87A-4F11-A1F1-78D436E81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335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2CAA0-E340-AEFF-B11D-2C8EB64D9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63D33C-AAC6-937F-9EFE-5F4B87F2FC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9DBE35-46E6-8684-6267-23E2C2DB5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018BD-539C-4277-8EE5-44804004ED77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7F6A75-6754-E59E-4D6A-21BFFB9E0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C3385D-CA50-A175-F919-D52BB2A2D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5DC50-A87A-4F11-A1F1-78D436E81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930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7E118-D2FB-8AEF-3A13-9B902779E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FE47F-2BEA-1642-2F59-BA21F5B923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D6643C-9C23-C22F-6AC5-26807D9EBD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C562AE-A015-1486-7290-929459A65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018BD-539C-4277-8EE5-44804004ED77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C8A58B-B565-37FC-EE1A-0C97643DA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1B548F-335A-9187-D8F7-8C53C85A5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5DC50-A87A-4F11-A1F1-78D436E81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637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D4108-9E7C-1A89-2D5B-4BA7C8CA6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3EE81D-AB1A-8CB1-8B7D-34F484ECA4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F866CE-172D-AB5D-EEDB-563C3095CC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6A1D04-1D9F-841E-0E63-CBE45E0397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37B2AC-647E-C5BC-1586-7BC6BF32DE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D5E45B-408D-0883-17EF-98972D0AD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018BD-539C-4277-8EE5-44804004ED77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529993-0801-8560-0158-F6D3466D9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2A62BB-D4C7-DF9E-E498-DA1FD5D2D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5DC50-A87A-4F11-A1F1-78D436E81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019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D5F6E-7D89-8CFD-71EB-2E2E50687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6FD465-F8A8-36E7-4C45-0DBD75C73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018BD-539C-4277-8EE5-44804004ED77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34F4D4-2575-7969-29DC-38E1EB1F9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66F747-5EB5-855F-554E-A62F60233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5DC50-A87A-4F11-A1F1-78D436E81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678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0E9718-B8E1-F9AA-27C6-3671BF9D0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018BD-539C-4277-8EE5-44804004ED77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90D022-FDE5-3414-42DD-103643B7E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757A00-6610-554E-A5F2-E624320A7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5DC50-A87A-4F11-A1F1-78D436E81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735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68C64-EDA9-17F1-F097-FCFAF24B2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C1764-6596-408F-483B-458D7E99E1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27DA96-817D-3426-A399-B47FC1709F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BAD914-082B-4F85-DFF8-273836154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018BD-539C-4277-8EE5-44804004ED77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248EA4-1ED8-FDAC-7440-01F4D6652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E19BE4-6695-E23F-A40C-BFCAF7DEF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5DC50-A87A-4F11-A1F1-78D436E81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84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5522A-59D4-78D5-6B00-2D1D084E4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E75006-22CC-5C73-6B99-93AB3BC3FA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24AF3B-FF01-5002-F32A-5D8BAAA87F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2F0B24-D08E-4E48-0555-BCFEB9E10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018BD-539C-4277-8EE5-44804004ED77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121D46-3680-018D-C6DC-84AC8C290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0DF66F-9F52-C7A1-3007-05D9CE776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5DC50-A87A-4F11-A1F1-78D436E81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124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573EC-18B9-CDD0-6B49-C6334FE00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7FC73A-6542-D3B2-A15B-8ACE9F6D77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AA0198-D70F-E91D-3994-B63BBA4E2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018BD-539C-4277-8EE5-44804004ED77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00203D-DDED-7F9F-8017-43349E892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20B827-EB0F-5EFC-9B21-554DAABDC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5DC50-A87A-4F11-A1F1-78D436E81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674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B4041E-BEF2-BBFB-E1F3-B7F28BFCFF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B7846E-BF5C-CCB4-A6CA-3D446C4D9A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07DB3B-5C3D-215A-7C62-5DBAFD8B0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018BD-539C-4277-8EE5-44804004ED77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DC575B-C444-372D-D67A-61380A59A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050DD7-CC93-A6F0-D091-2EB854B63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5DC50-A87A-4F11-A1F1-78D436E81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589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9DD24B-35F4-E1D6-635F-DD82BA625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541888-6E4A-C7CD-0511-95FDD08ED0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745D83-8793-F0A6-7478-7C38A728F8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018BD-539C-4277-8EE5-44804004ED77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AC8A1F-ED75-CC8E-4037-6A60940C47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F89899-309E-E7D0-051C-5A4F18C913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5DC50-A87A-4F11-A1F1-78D436E81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915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s://pixabay.com/en/clock-antique-old-time-of-time-1295046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pixabay.com/en/clock-antique-old-time-of-time-1295046/" TargetMode="Externa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69200051-3BB0-BCA8-1322-54D4D63AE1B7}"/>
              </a:ext>
            </a:extLst>
          </p:cNvPr>
          <p:cNvSpPr/>
          <p:nvPr/>
        </p:nvSpPr>
        <p:spPr>
          <a:xfrm>
            <a:off x="238539" y="4424312"/>
            <a:ext cx="4611757" cy="2222783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7922ACB-92FB-134D-B30F-67DAB06EBB0C}"/>
              </a:ext>
            </a:extLst>
          </p:cNvPr>
          <p:cNvSpPr/>
          <p:nvPr/>
        </p:nvSpPr>
        <p:spPr>
          <a:xfrm>
            <a:off x="238539" y="2484328"/>
            <a:ext cx="4611757" cy="1676853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AAB66C0-7DD2-C739-FE4F-163F3525E307}"/>
              </a:ext>
            </a:extLst>
          </p:cNvPr>
          <p:cNvSpPr/>
          <p:nvPr/>
        </p:nvSpPr>
        <p:spPr>
          <a:xfrm>
            <a:off x="5135218" y="210905"/>
            <a:ext cx="6818242" cy="395027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2B15E39-8565-D73C-B6A4-3F8E1357E86F}"/>
              </a:ext>
            </a:extLst>
          </p:cNvPr>
          <p:cNvSpPr/>
          <p:nvPr/>
        </p:nvSpPr>
        <p:spPr>
          <a:xfrm>
            <a:off x="238539" y="185530"/>
            <a:ext cx="4611757" cy="2080592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1A7CD02-287E-D4E9-833A-6880BE467B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230" t="39080" r="49129" b="24790"/>
          <a:stretch/>
        </p:blipFill>
        <p:spPr>
          <a:xfrm>
            <a:off x="5341004" y="704178"/>
            <a:ext cx="2557291" cy="333138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B3C81FB-889B-3EA3-39CF-B444C0A5F3CF}"/>
              </a:ext>
            </a:extLst>
          </p:cNvPr>
          <p:cNvSpPr txBox="1"/>
          <p:nvPr/>
        </p:nvSpPr>
        <p:spPr>
          <a:xfrm>
            <a:off x="410818" y="242513"/>
            <a:ext cx="44394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Draw a line that is 7cm long.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How long is this line? </a:t>
            </a:r>
          </a:p>
          <a:p>
            <a:endParaRPr lang="en-GB" sz="2400" dirty="0"/>
          </a:p>
          <a:p>
            <a:r>
              <a:rPr lang="en-GB" sz="2400" dirty="0"/>
              <a:t>__________________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75CA539-E64A-C05F-EC1D-0A24D5848EB9}"/>
              </a:ext>
            </a:extLst>
          </p:cNvPr>
          <p:cNvSpPr/>
          <p:nvPr/>
        </p:nvSpPr>
        <p:spPr>
          <a:xfrm>
            <a:off x="5135217" y="4424312"/>
            <a:ext cx="6818243" cy="2222783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 descr="A picture containing grass, outdoor&#10;&#10;Description automatically generated">
            <a:extLst>
              <a:ext uri="{FF2B5EF4-FFF2-40B4-BE49-F238E27FC236}">
                <a16:creationId xmlns:a16="http://schemas.microsoft.com/office/drawing/2014/main" id="{FFAB001F-2851-AB37-26E0-E902BA9BCF8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2693"/>
          <a:stretch/>
        </p:blipFill>
        <p:spPr>
          <a:xfrm>
            <a:off x="467140" y="2613578"/>
            <a:ext cx="1649896" cy="141835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E2E72105-6E78-D71B-8658-C86AA3113D99}"/>
              </a:ext>
            </a:extLst>
          </p:cNvPr>
          <p:cNvSpPr txBox="1"/>
          <p:nvPr/>
        </p:nvSpPr>
        <p:spPr>
          <a:xfrm>
            <a:off x="2345636" y="2722589"/>
            <a:ext cx="25046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What time is it?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minutes are in an hour?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5DBD4D3-D58E-C5A5-54EA-5AB4C5B3BB6B}"/>
              </a:ext>
            </a:extLst>
          </p:cNvPr>
          <p:cNvSpPr txBox="1"/>
          <p:nvPr/>
        </p:nvSpPr>
        <p:spPr>
          <a:xfrm>
            <a:off x="497500" y="4501556"/>
            <a:ext cx="42661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would be best to use to measure a bench? Circle your answer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MM   	CM   	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DF345E-24C4-E9B7-22F5-37B04D95F92D}"/>
              </a:ext>
            </a:extLst>
          </p:cNvPr>
          <p:cNvSpPr txBox="1"/>
          <p:nvPr/>
        </p:nvSpPr>
        <p:spPr>
          <a:xfrm>
            <a:off x="5761601" y="242513"/>
            <a:ext cx="6099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Remember to draw it, if you need to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AE4107-B8FD-4E93-BED2-20557A34C2D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987"/>
          <a:stretch/>
        </p:blipFill>
        <p:spPr>
          <a:xfrm>
            <a:off x="5272496" y="4528838"/>
            <a:ext cx="6422004" cy="197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4057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7905AEAC-9A45-58B7-6B97-D8E28E8CF7DC}"/>
              </a:ext>
            </a:extLst>
          </p:cNvPr>
          <p:cNvSpPr/>
          <p:nvPr/>
        </p:nvSpPr>
        <p:spPr>
          <a:xfrm>
            <a:off x="238539" y="2480030"/>
            <a:ext cx="4611757" cy="419244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BB53E64-73FD-E85E-E716-727AAB1FF088}"/>
              </a:ext>
            </a:extLst>
          </p:cNvPr>
          <p:cNvSpPr/>
          <p:nvPr/>
        </p:nvSpPr>
        <p:spPr>
          <a:xfrm>
            <a:off x="5141843" y="4761490"/>
            <a:ext cx="6573079" cy="1941229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7D3C811-FA1D-E34A-8828-64E4F53F4B17}"/>
              </a:ext>
            </a:extLst>
          </p:cNvPr>
          <p:cNvSpPr/>
          <p:nvPr/>
        </p:nvSpPr>
        <p:spPr>
          <a:xfrm>
            <a:off x="5141844" y="185528"/>
            <a:ext cx="2001078" cy="440635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ECF506B-19F9-2614-51F0-77C226CAD283}"/>
              </a:ext>
            </a:extLst>
          </p:cNvPr>
          <p:cNvSpPr/>
          <p:nvPr/>
        </p:nvSpPr>
        <p:spPr>
          <a:xfrm>
            <a:off x="238539" y="185530"/>
            <a:ext cx="4611757" cy="2080592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3D6DFA-AA9B-DE96-0B16-7E57E4D15057}"/>
              </a:ext>
            </a:extLst>
          </p:cNvPr>
          <p:cNvSpPr txBox="1"/>
          <p:nvPr/>
        </p:nvSpPr>
        <p:spPr>
          <a:xfrm>
            <a:off x="477078" y="410817"/>
            <a:ext cx="66658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long is this line in cm?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Draw a line that is 45 mm long.</a:t>
            </a:r>
          </a:p>
          <a:p>
            <a:endParaRPr lang="en-GB" dirty="0"/>
          </a:p>
          <a:p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1D7E7CB-BA75-BBEE-23B0-054DF9F927FE}"/>
              </a:ext>
            </a:extLst>
          </p:cNvPr>
          <p:cNvCxnSpPr/>
          <p:nvPr/>
        </p:nvCxnSpPr>
        <p:spPr>
          <a:xfrm>
            <a:off x="768626" y="1033670"/>
            <a:ext cx="363109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7285BD85-4B24-F284-76F2-5ECAC6503858}"/>
              </a:ext>
            </a:extLst>
          </p:cNvPr>
          <p:cNvSpPr/>
          <p:nvPr/>
        </p:nvSpPr>
        <p:spPr>
          <a:xfrm>
            <a:off x="7341707" y="185528"/>
            <a:ext cx="4373216" cy="4383055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D845FBF-6BEF-942E-6BF5-95C0C7D62E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565" t="28792" r="33304" b="25797"/>
          <a:stretch/>
        </p:blipFill>
        <p:spPr>
          <a:xfrm>
            <a:off x="5383808" y="308217"/>
            <a:ext cx="1517149" cy="371385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E56683F-B6A2-4A0C-FAC9-A1BF7DAB7B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1367" t="38823" r="11803" b="24965"/>
          <a:stretch/>
        </p:blipFill>
        <p:spPr>
          <a:xfrm>
            <a:off x="7596729" y="349439"/>
            <a:ext cx="2479429" cy="3201122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31466602-8DBE-35CC-C870-64AA79AD3B56}"/>
              </a:ext>
            </a:extLst>
          </p:cNvPr>
          <p:cNvSpPr/>
          <p:nvPr/>
        </p:nvSpPr>
        <p:spPr>
          <a:xfrm>
            <a:off x="9283147" y="3550561"/>
            <a:ext cx="251791" cy="2252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 descr="A picture containing grass, outdoor&#10;&#10;Description automatically generated">
            <a:extLst>
              <a:ext uri="{FF2B5EF4-FFF2-40B4-BE49-F238E27FC236}">
                <a16:creationId xmlns:a16="http://schemas.microsoft.com/office/drawing/2014/main" id="{91E7A477-9F3B-22B9-430B-9731CCF0A40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22693"/>
          <a:stretch/>
        </p:blipFill>
        <p:spPr>
          <a:xfrm>
            <a:off x="424071" y="2612248"/>
            <a:ext cx="2372138" cy="203923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2F27B83-96F6-A337-551C-8CF2109FF69D}"/>
              </a:ext>
            </a:extLst>
          </p:cNvPr>
          <p:cNvSpPr txBox="1"/>
          <p:nvPr/>
        </p:nvSpPr>
        <p:spPr>
          <a:xfrm>
            <a:off x="382938" y="4934058"/>
            <a:ext cx="43069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What time is it?</a:t>
            </a:r>
          </a:p>
          <a:p>
            <a:r>
              <a:rPr lang="en-GB" dirty="0">
                <a:latin typeface="Comic Sans MS" panose="030F0702030302020204" pitchFamily="66" charset="0"/>
              </a:rPr>
              <a:t>Break time is at 10:30, how many minutes until then?</a:t>
            </a:r>
          </a:p>
          <a:p>
            <a:r>
              <a:rPr lang="en-GB" dirty="0">
                <a:latin typeface="Comic Sans MS" panose="030F0702030302020204" pitchFamily="66" charset="0"/>
              </a:rPr>
              <a:t>School starts at 9:05am, how many minutes has it been since then?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1849AC-9DB4-57EB-5D5B-FD44CAAA7AE3}"/>
              </a:ext>
            </a:extLst>
          </p:cNvPr>
          <p:cNvSpPr txBox="1"/>
          <p:nvPr/>
        </p:nvSpPr>
        <p:spPr>
          <a:xfrm>
            <a:off x="5181077" y="3983808"/>
            <a:ext cx="1961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Are these shapes 2D or 3D?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2B8FE9-69A9-2A90-72B7-93A32E451C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4169" y="4905649"/>
            <a:ext cx="6448425" cy="1100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5797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fb522c9-ee4c-49a7-9f15-a3e6d9571f2a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B0097492D3464CB171C591D3A2AB15" ma:contentTypeVersion="18" ma:contentTypeDescription="Create a new document." ma:contentTypeScope="" ma:versionID="8bfdbd1eafe3c1d29a0e1118c455e064">
  <xsd:schema xmlns:xsd="http://www.w3.org/2001/XMLSchema" xmlns:xs="http://www.w3.org/2001/XMLSchema" xmlns:p="http://schemas.microsoft.com/office/2006/metadata/properties" xmlns:ns3="dfb522c9-ee4c-49a7-9f15-a3e6d9571f2a" xmlns:ns4="1d8f4516-e4a9-4ba1-b48a-8c3daee71546" targetNamespace="http://schemas.microsoft.com/office/2006/metadata/properties" ma:root="true" ma:fieldsID="ce42272e4fc654024a6033da01861a45" ns3:_="" ns4:_="">
    <xsd:import namespace="dfb522c9-ee4c-49a7-9f15-a3e6d9571f2a"/>
    <xsd:import namespace="1d8f4516-e4a9-4ba1-b48a-8c3daee7154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b522c9-ee4c-49a7-9f15-a3e6d9571f2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8f4516-e4a9-4ba1-b48a-8c3daee71546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D5DB12A-7315-4047-B369-F93A57D8B0AB}">
  <ds:schemaRefs>
    <ds:schemaRef ds:uri="http://purl.org/dc/terms/"/>
    <ds:schemaRef ds:uri="dfb522c9-ee4c-49a7-9f15-a3e6d9571f2a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1d8f4516-e4a9-4ba1-b48a-8c3daee71546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67DD311-CFCE-4312-A5FD-BA10C4B42E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fb522c9-ee4c-49a7-9f15-a3e6d9571f2a"/>
    <ds:schemaRef ds:uri="1d8f4516-e4a9-4ba1-b48a-8c3daee7154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C5BDA05-9CB6-41D5-B798-84B192B27A5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1529</TotalTime>
  <Words>111</Words>
  <Application>Microsoft Office PowerPoint</Application>
  <PresentationFormat>Widescreen</PresentationFormat>
  <Paragraphs>21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Georgia Davison</dc:creator>
  <cp:lastModifiedBy>Georgia Davison</cp:lastModifiedBy>
  <cp:revision>3</cp:revision>
  <cp:lastPrinted>2025-02-14T14:24:58Z</cp:lastPrinted>
  <dcterms:created xsi:type="dcterms:W3CDTF">2023-04-18T12:54:56Z</dcterms:created>
  <dcterms:modified xsi:type="dcterms:W3CDTF">2025-02-14T14:26:24Z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0x010100B9B0097492D3464CB171C591D3A2AB15</vt:lpwstr>
  </property>
</Properties>
</file>