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orgia Davison" initials="GD" lastIdx="1" clrIdx="0">
    <p:extLst>
      <p:ext uri="{19B8F6BF-5375-455C-9EA6-DF929625EA0E}">
        <p15:presenceInfo xmlns:p15="http://schemas.microsoft.com/office/powerpoint/2012/main" userId="S::Georgia.Davison@lbva.org.uk::1a9522e2-cb00-40e4-a9c6-3bfe8cd3fd2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B81D1-8255-48DB-8CC1-C4E859B9BFA9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0E773-09B1-4B5A-8B5A-D01E68B1D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03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60E773-09B1-4B5A-8B5A-D01E68B1DC1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307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E6802-15A1-0B39-1769-E7C134FF9F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DC36A-D1A6-B1F1-4410-53891D0AF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4AAF6-719A-69E8-BAAC-164F7C18C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401BD-3088-A49E-A2DB-62986DF58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4D3E08-768D-731A-EAB7-FBC1D4595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05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93614-C8ED-3252-0321-81DEC884C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070C9-D40B-2646-BBE0-DE850541B6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C4395-02AE-A7D4-5DB0-EC3216160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8769C-7745-9209-0872-E892B2EAC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9C44-A9D0-21E7-692C-BB3EBA194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1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14BEF-3469-DFE9-9444-47C3E3880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6568E-B25B-182F-0600-9182F90BF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1267F-568F-C4A9-DB1D-4C3FDAC0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E34D5-32D8-071A-92BC-EFF372912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82B13-A885-C8D9-1F51-47BC47837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27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A672E-E202-E294-EFA5-608C5278D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85AE3-7FB1-A526-6A0E-F418EDDF1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41AB7B-FC3E-9D01-2451-7C442776E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AE503F-7A16-7C08-AE0A-EDE80726E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4DB3C0-6DAB-6121-1E4C-46E66563A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69FDBD-FA0B-4B02-43FD-4D3CCB77E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64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B94BA-B2D4-301D-FAEC-09136420F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382C9-AD40-4F02-2263-9C9FFABD4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28A0B4-FCB4-2449-E14A-57D6E7A599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D4A1D6-A4A0-FB6A-028D-61A1C4534C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DB1D71-0814-7481-B54E-D3C6F27C1B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13DA4F-E1F2-20C2-7A85-36D29D97C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6AE3AD-F5D7-14DC-DD1D-D00AD42A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438B31-DA91-1C8F-475D-27D1CD367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485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38E62-E745-F97E-31D3-7FC5D4AFF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E014D7-8376-4FF5-C59F-302DFA8E9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850CE3-0ED9-13B0-0118-761A16058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3D6368-2AA2-F34F-9431-94C5C95E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020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44E0D3-D60F-0763-27DB-F451B7162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8AD536-2CBB-E0C4-34DC-BCA0BA93D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D8BD7A-6FB7-018A-B26F-86F4297AB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79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50060-3BC0-7573-4190-FA63DA51A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8F3F2-51A8-02B5-3C48-C5EC75D79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D43B1-6BE2-51C0-BDC2-04A9F74E3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1EF446-4D33-D731-D57E-9C14DBF76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67F56B-6B55-2B0A-778D-8381C6E8D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55B51-70E0-21BA-65B1-EEAB750CC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90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98F74-4B88-5FA2-22E5-F0B5236B9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74AEBE-D2C3-D40B-47B0-771AE9D3CE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88D3C5-2AB7-9AAD-9F08-D20389A659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ADC9F8-598E-9AEA-7BEF-70422D01D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2A1955-C136-1464-B6EE-7C4F8BE47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F327E-39A7-5D52-73EF-38E8AD289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005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ED10C-BE32-BB27-3273-57C1CED6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32EC07-4305-0115-A793-50F5C91F3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3B34C-3374-1A79-39AF-F662EE8A2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BECA2-D449-32E1-31DF-AC35190B7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6464F-D9DD-5EA9-E0AE-EF7553B8D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426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A19A24-CD19-9A9F-66A1-41213522C3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66D9CB-2F79-1A86-43FA-AF40255D7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B18AE-B42D-BF9E-F6C0-3C26388BB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1C95B-B2D9-BAE0-EFA5-3B27DBC02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7AF71-CFDA-A536-CA42-BDCF89287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98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E4AB4A-F7C2-F7E7-198B-CA3117A28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7A8BA-5CBC-4BCE-F6A6-335074EEB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FEE90-8435-ADD6-6988-2A1CCEC125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7D2637-0639-48EA-8CF2-18D998CC9B9E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66D18-1659-7D87-A9F2-B2E3A057CB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10F4B7-317A-BCFD-48E9-922938CA40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AC8F45-A051-4612-A8F2-FE50B0CE7A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2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D86CAC6-5885-B38C-B11A-2E3084C6BF56}"/>
              </a:ext>
            </a:extLst>
          </p:cNvPr>
          <p:cNvSpPr/>
          <p:nvPr/>
        </p:nvSpPr>
        <p:spPr>
          <a:xfrm>
            <a:off x="2971797" y="4388370"/>
            <a:ext cx="1988825" cy="24696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E419568-30DE-744B-9D04-3D19177A52B6}"/>
              </a:ext>
            </a:extLst>
          </p:cNvPr>
          <p:cNvSpPr/>
          <p:nvPr/>
        </p:nvSpPr>
        <p:spPr>
          <a:xfrm>
            <a:off x="8534400" y="-5384"/>
            <a:ext cx="3657600" cy="222700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2792DC-5EF8-AABF-B148-0AC1C39933E7}"/>
              </a:ext>
            </a:extLst>
          </p:cNvPr>
          <p:cNvSpPr/>
          <p:nvPr/>
        </p:nvSpPr>
        <p:spPr>
          <a:xfrm>
            <a:off x="-2" y="0"/>
            <a:ext cx="8406582" cy="222700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3CC822-6E59-C0C1-4F9F-754D08215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66" y="406514"/>
            <a:ext cx="7903447" cy="1626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2A2336-4E7C-498D-E4B5-7D038EE87E4A}"/>
              </a:ext>
            </a:extLst>
          </p:cNvPr>
          <p:cNvSpPr txBox="1"/>
          <p:nvPr/>
        </p:nvSpPr>
        <p:spPr>
          <a:xfrm>
            <a:off x="1968910" y="37182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Complete the calculations below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65F62A-B0B2-8994-9BA9-CAEE5440D3C4}"/>
              </a:ext>
            </a:extLst>
          </p:cNvPr>
          <p:cNvSpPr/>
          <p:nvPr/>
        </p:nvSpPr>
        <p:spPr>
          <a:xfrm>
            <a:off x="0" y="2379436"/>
            <a:ext cx="2773682" cy="186727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A0B1AC-3F97-9682-E333-67E6E2E99E18}"/>
              </a:ext>
            </a:extLst>
          </p:cNvPr>
          <p:cNvSpPr txBox="1"/>
          <p:nvPr/>
        </p:nvSpPr>
        <p:spPr>
          <a:xfrm>
            <a:off x="0" y="2466349"/>
            <a:ext cx="27736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What is the 10</a:t>
            </a:r>
            <a:r>
              <a:rPr lang="en-GB" sz="1800" baseline="30000" dirty="0">
                <a:latin typeface="Comic Sans MS" panose="030F0702030302020204" pitchFamily="66" charset="0"/>
              </a:rPr>
              <a:t>th</a:t>
            </a:r>
            <a:r>
              <a:rPr lang="en-GB" sz="1800" dirty="0">
                <a:latin typeface="Comic Sans MS" panose="030F0702030302020204" pitchFamily="66" charset="0"/>
              </a:rPr>
              <a:t> month? 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What is the 6</a:t>
            </a:r>
            <a:r>
              <a:rPr lang="en-GB" sz="1800" baseline="30000" dirty="0">
                <a:latin typeface="Comic Sans MS" panose="030F0702030302020204" pitchFamily="66" charset="0"/>
              </a:rPr>
              <a:t>th</a:t>
            </a:r>
            <a:r>
              <a:rPr lang="en-GB" sz="1800" dirty="0">
                <a:latin typeface="Comic Sans MS" panose="030F0702030302020204" pitchFamily="66" charset="0"/>
              </a:rPr>
              <a:t> month?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A56A6E-33D2-5376-81B4-ECC6BD002E7D}"/>
              </a:ext>
            </a:extLst>
          </p:cNvPr>
          <p:cNvSpPr/>
          <p:nvPr/>
        </p:nvSpPr>
        <p:spPr>
          <a:xfrm>
            <a:off x="2971799" y="2379436"/>
            <a:ext cx="6690361" cy="1867273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E659B3C-E642-23EE-023A-5D9C5CBD7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780" y="2536387"/>
            <a:ext cx="6330208" cy="139555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990C688-9105-2A3A-A7EC-ED50621DC3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836" b="7184"/>
          <a:stretch/>
        </p:blipFill>
        <p:spPr>
          <a:xfrm>
            <a:off x="8976918" y="70819"/>
            <a:ext cx="2812383" cy="20746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1A976C1-8944-F834-A0C2-7AEEF80BEB74}"/>
              </a:ext>
            </a:extLst>
          </p:cNvPr>
          <p:cNvSpPr/>
          <p:nvPr/>
        </p:nvSpPr>
        <p:spPr>
          <a:xfrm>
            <a:off x="9860277" y="2374052"/>
            <a:ext cx="2351632" cy="4483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8A0C6E-47EF-C5D1-53CC-439F5DD3DB79}"/>
              </a:ext>
            </a:extLst>
          </p:cNvPr>
          <p:cNvSpPr/>
          <p:nvPr/>
        </p:nvSpPr>
        <p:spPr>
          <a:xfrm>
            <a:off x="-2" y="4399138"/>
            <a:ext cx="2773682" cy="242168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18717A5-074B-757E-5022-1D7723C593FF}"/>
              </a:ext>
            </a:extLst>
          </p:cNvPr>
          <p:cNvSpPr/>
          <p:nvPr/>
        </p:nvSpPr>
        <p:spPr>
          <a:xfrm>
            <a:off x="5158740" y="4399138"/>
            <a:ext cx="4503419" cy="24696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CF83ABB-201A-138B-A3E6-48784FCB8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24" y="4466710"/>
            <a:ext cx="2582633" cy="2286535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C60F88E-94A7-6E9F-6F94-2D939FB1896D}"/>
              </a:ext>
            </a:extLst>
          </p:cNvPr>
          <p:cNvSpPr/>
          <p:nvPr/>
        </p:nvSpPr>
        <p:spPr>
          <a:xfrm>
            <a:off x="6450452" y="4482936"/>
            <a:ext cx="1845516" cy="72892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22B8BC4-7074-E8C8-4C25-A763E18CC8EB}"/>
              </a:ext>
            </a:extLst>
          </p:cNvPr>
          <p:cNvSpPr txBox="1"/>
          <p:nvPr/>
        </p:nvSpPr>
        <p:spPr>
          <a:xfrm>
            <a:off x="5158740" y="5304957"/>
            <a:ext cx="36202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the shape?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sides?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corners?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a quadrilateral?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2D or 3D?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8D78509-A7AA-38A3-314F-679DD1E760B0}"/>
              </a:ext>
            </a:extLst>
          </p:cNvPr>
          <p:cNvSpPr txBox="1"/>
          <p:nvPr/>
        </p:nvSpPr>
        <p:spPr>
          <a:xfrm>
            <a:off x="2917845" y="4482936"/>
            <a:ext cx="20427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clock shows 10:30. What two numbers would the hands of the clock be pointing to?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FD5C239-6181-327C-CA36-C3F79006993B}"/>
              </a:ext>
            </a:extLst>
          </p:cNvPr>
          <p:cNvSpPr txBox="1"/>
          <p:nvPr/>
        </p:nvSpPr>
        <p:spPr>
          <a:xfrm>
            <a:off x="10014704" y="2466349"/>
            <a:ext cx="20427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many minutes in an hour?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days in a week?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weeks in a fortnight?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months in the year?</a:t>
            </a:r>
          </a:p>
        </p:txBody>
      </p:sp>
    </p:spTree>
    <p:extLst>
      <p:ext uri="{BB962C8B-B14F-4D97-AF65-F5344CB8AC3E}">
        <p14:creationId xmlns:p14="http://schemas.microsoft.com/office/powerpoint/2010/main" val="333939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F91D5B1-0B07-CB6B-1084-5B2339BCB826}"/>
              </a:ext>
            </a:extLst>
          </p:cNvPr>
          <p:cNvSpPr/>
          <p:nvPr/>
        </p:nvSpPr>
        <p:spPr>
          <a:xfrm>
            <a:off x="7025640" y="4538135"/>
            <a:ext cx="5166360" cy="22666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1C4B01-F7AF-5521-F418-D7A5E9D09026}"/>
              </a:ext>
            </a:extLst>
          </p:cNvPr>
          <p:cNvSpPr/>
          <p:nvPr/>
        </p:nvSpPr>
        <p:spPr>
          <a:xfrm>
            <a:off x="0" y="1"/>
            <a:ext cx="6836251" cy="438912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A1A5C-8304-A4CD-6A9D-6AE2B2399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496" y="2666978"/>
            <a:ext cx="5326504" cy="15790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02EC25-8DD7-185B-A29A-5569EAB3F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653" y="476866"/>
            <a:ext cx="6510943" cy="13401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786588-3ABC-27CE-6293-D2F4FB9CA7FA}"/>
              </a:ext>
            </a:extLst>
          </p:cNvPr>
          <p:cNvSpPr txBox="1"/>
          <p:nvPr/>
        </p:nvSpPr>
        <p:spPr>
          <a:xfrm>
            <a:off x="1176430" y="2046301"/>
            <a:ext cx="4616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Challenge! Fill in the missing numbers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DBA8B1-F011-DAAB-80A4-EFCA6BE7022B}"/>
              </a:ext>
            </a:extLst>
          </p:cNvPr>
          <p:cNvSpPr txBox="1"/>
          <p:nvPr/>
        </p:nvSpPr>
        <p:spPr>
          <a:xfrm>
            <a:off x="1176430" y="86446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Complete the calculations below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8207F1-6502-078E-251E-8900C7C64935}"/>
              </a:ext>
            </a:extLst>
          </p:cNvPr>
          <p:cNvSpPr txBox="1"/>
          <p:nvPr/>
        </p:nvSpPr>
        <p:spPr>
          <a:xfrm>
            <a:off x="7025640" y="4591381"/>
            <a:ext cx="536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Create a word problem using the numbers 265 and 313.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348AFD-04A8-A16C-DF36-FA48710B479F}"/>
              </a:ext>
            </a:extLst>
          </p:cNvPr>
          <p:cNvSpPr/>
          <p:nvPr/>
        </p:nvSpPr>
        <p:spPr>
          <a:xfrm>
            <a:off x="0" y="4538135"/>
            <a:ext cx="3292458" cy="22666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2BC253-0C3C-FB5E-4365-83A0886E9822}"/>
              </a:ext>
            </a:extLst>
          </p:cNvPr>
          <p:cNvSpPr/>
          <p:nvPr/>
        </p:nvSpPr>
        <p:spPr>
          <a:xfrm>
            <a:off x="3543793" y="4541842"/>
            <a:ext cx="3292458" cy="22666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07A7D7-5E08-F76E-DAC0-64EA04F2C0C5}"/>
              </a:ext>
            </a:extLst>
          </p:cNvPr>
          <p:cNvSpPr txBox="1"/>
          <p:nvPr/>
        </p:nvSpPr>
        <p:spPr>
          <a:xfrm>
            <a:off x="3543793" y="4591381"/>
            <a:ext cx="32837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What is the 10</a:t>
            </a:r>
            <a:r>
              <a:rPr lang="en-GB" sz="1600" baseline="30000" dirty="0">
                <a:latin typeface="Comic Sans MS" panose="030F0702030302020204" pitchFamily="66" charset="0"/>
              </a:rPr>
              <a:t>th</a:t>
            </a:r>
            <a:r>
              <a:rPr lang="en-GB" sz="1600" dirty="0">
                <a:latin typeface="Comic Sans MS" panose="030F0702030302020204" pitchFamily="66" charset="0"/>
              </a:rPr>
              <a:t> month?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What is the 6</a:t>
            </a:r>
            <a:r>
              <a:rPr lang="en-GB" sz="1600" baseline="30000" dirty="0">
                <a:latin typeface="Comic Sans MS" panose="030F0702030302020204" pitchFamily="66" charset="0"/>
              </a:rPr>
              <a:t>th</a:t>
            </a:r>
            <a:r>
              <a:rPr lang="en-GB" sz="1600" dirty="0">
                <a:latin typeface="Comic Sans MS" panose="030F0702030302020204" pitchFamily="66" charset="0"/>
              </a:rPr>
              <a:t> month?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How many months are there in a year?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How many days are in a fortnight?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1BCEE5F-9506-D08E-981C-C40D8D359220}"/>
              </a:ext>
            </a:extLst>
          </p:cNvPr>
          <p:cNvSpPr/>
          <p:nvPr/>
        </p:nvSpPr>
        <p:spPr>
          <a:xfrm>
            <a:off x="7025641" y="6911"/>
            <a:ext cx="5166359" cy="438912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5B9BB0-C84A-2951-5144-24FA4B5F28FF}"/>
              </a:ext>
            </a:extLst>
          </p:cNvPr>
          <p:cNvSpPr txBox="1"/>
          <p:nvPr/>
        </p:nvSpPr>
        <p:spPr>
          <a:xfrm>
            <a:off x="6998904" y="747140"/>
            <a:ext cx="36202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the shape?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sides?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corners?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a quadrilateral?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2D or 3D?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8C6A8A-4FC3-C0D9-E9E6-0152761276FF}"/>
              </a:ext>
            </a:extLst>
          </p:cNvPr>
          <p:cNvSpPr txBox="1"/>
          <p:nvPr/>
        </p:nvSpPr>
        <p:spPr>
          <a:xfrm>
            <a:off x="7025640" y="2989755"/>
            <a:ext cx="36202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the shape?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sides?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corners?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a quadrilateral?</a:t>
            </a:r>
          </a:p>
          <a:p>
            <a:r>
              <a:rPr lang="en-GB" dirty="0">
                <a:latin typeface="Comic Sans MS" panose="030F0702030302020204" pitchFamily="66" charset="0"/>
              </a:rPr>
              <a:t>Is it 2D or 3D?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7D09704-D308-D77F-2187-96CCD8E9B2F1}"/>
              </a:ext>
            </a:extLst>
          </p:cNvPr>
          <p:cNvSpPr/>
          <p:nvPr/>
        </p:nvSpPr>
        <p:spPr>
          <a:xfrm>
            <a:off x="7274888" y="86446"/>
            <a:ext cx="1574144" cy="66069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>
            <a:extLst>
              <a:ext uri="{FF2B5EF4-FFF2-40B4-BE49-F238E27FC236}">
                <a16:creationId xmlns:a16="http://schemas.microsoft.com/office/drawing/2014/main" id="{07E0C4FC-BB4A-BB40-7A05-CBB87D1D54C2}"/>
              </a:ext>
            </a:extLst>
          </p:cNvPr>
          <p:cNvSpPr/>
          <p:nvPr/>
        </p:nvSpPr>
        <p:spPr>
          <a:xfrm>
            <a:off x="7274888" y="2422551"/>
            <a:ext cx="1574144" cy="469529"/>
          </a:xfrm>
          <a:prstGeom prst="cube">
            <a:avLst>
              <a:gd name="adj" fmla="val 40705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C14EAA-FD74-24E7-6EB4-99D987C9B1D1}"/>
              </a:ext>
            </a:extLst>
          </p:cNvPr>
          <p:cNvSpPr txBox="1"/>
          <p:nvPr/>
        </p:nvSpPr>
        <p:spPr>
          <a:xfrm>
            <a:off x="233827" y="4640466"/>
            <a:ext cx="288675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Dance class starts at 15:15. It is currently quarter past one. How long do I have to wait?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minutes would that be?</a:t>
            </a:r>
          </a:p>
        </p:txBody>
      </p:sp>
    </p:spTree>
    <p:extLst>
      <p:ext uri="{BB962C8B-B14F-4D97-AF65-F5344CB8AC3E}">
        <p14:creationId xmlns:p14="http://schemas.microsoft.com/office/powerpoint/2010/main" val="2608484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B0097492D3464CB171C591D3A2AB15" ma:contentTypeVersion="18" ma:contentTypeDescription="Create a new document." ma:contentTypeScope="" ma:versionID="8bfdbd1eafe3c1d29a0e1118c455e064">
  <xsd:schema xmlns:xsd="http://www.w3.org/2001/XMLSchema" xmlns:xs="http://www.w3.org/2001/XMLSchema" xmlns:p="http://schemas.microsoft.com/office/2006/metadata/properties" xmlns:ns3="dfb522c9-ee4c-49a7-9f15-a3e6d9571f2a" xmlns:ns4="1d8f4516-e4a9-4ba1-b48a-8c3daee71546" targetNamespace="http://schemas.microsoft.com/office/2006/metadata/properties" ma:root="true" ma:fieldsID="ce42272e4fc654024a6033da01861a45" ns3:_="" ns4:_="">
    <xsd:import namespace="dfb522c9-ee4c-49a7-9f15-a3e6d9571f2a"/>
    <xsd:import namespace="1d8f4516-e4a9-4ba1-b48a-8c3daee715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b522c9-ee4c-49a7-9f15-a3e6d9571f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8f4516-e4a9-4ba1-b48a-8c3daee7154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fb522c9-ee4c-49a7-9f15-a3e6d9571f2a" xsi:nil="true"/>
  </documentManagement>
</p:properties>
</file>

<file path=customXml/itemProps1.xml><?xml version="1.0" encoding="utf-8"?>
<ds:datastoreItem xmlns:ds="http://schemas.openxmlformats.org/officeDocument/2006/customXml" ds:itemID="{47DB7568-9E3F-45D7-94F6-D1FF30E143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b522c9-ee4c-49a7-9f15-a3e6d9571f2a"/>
    <ds:schemaRef ds:uri="1d8f4516-e4a9-4ba1-b48a-8c3daee715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C0FBBE-8956-4B98-BAF5-05BDB20D91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54A80A-F0D1-442A-A12E-F8D5D70566F7}">
  <ds:schemaRefs>
    <ds:schemaRef ds:uri="http://purl.org/dc/elements/1.1/"/>
    <ds:schemaRef ds:uri="1d8f4516-e4a9-4ba1-b48a-8c3daee71546"/>
    <ds:schemaRef ds:uri="http://www.w3.org/XML/1998/namespace"/>
    <ds:schemaRef ds:uri="http://purl.org/dc/terms/"/>
    <ds:schemaRef ds:uri="http://schemas.microsoft.com/office/2006/documentManagement/types"/>
    <ds:schemaRef ds:uri="dfb522c9-ee4c-49a7-9f15-a3e6d9571f2a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214</Words>
  <Application>Microsoft Office PowerPoint</Application>
  <PresentationFormat>Widescreen</PresentationFormat>
  <Paragraphs>44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Georgia Davison</dc:creator>
  <cp:lastModifiedBy>Georgia Davison</cp:lastModifiedBy>
  <cp:revision>1</cp:revision>
  <dcterms:created xsi:type="dcterms:W3CDTF">2024-10-17T09:08:39Z</dcterms:created>
  <dcterms:modified xsi:type="dcterms:W3CDTF">2024-10-17T09:54:39Z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0x010100B9B0097492D3464CB171C591D3A2AB15</vt:lpwstr>
  </property>
</Properties>
</file>