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7"/>
  </p:notesMasterIdLst>
  <p:sldIdLst>
    <p:sldId id="256" r:id="rId5"/>
    <p:sldId id="257" r:id="rId6"/>
  </p:sldIdLst>
  <p:sldSz cx="12192000" cy="6858000"/>
  <p:notesSz cx="6805613" cy="99441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7D8074D6-FAAE-4831-88F1-E04F0DE1F6DD}" v="1" dt="2025-01-24T14:15:07.383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5" d="100"/>
          <a:sy n="65" d="100"/>
        </p:scale>
        <p:origin x="696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customXml" Target="../customXml/item3.xml"/><Relationship Id="rId7" Type="http://schemas.openxmlformats.org/officeDocument/2006/relationships/notesMaster" Target="notesMasters/notesMaster1.xml"/><Relationship Id="rId12" Type="http://schemas.microsoft.com/office/2015/10/relationships/revisionInfo" Target="revisionInfo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tableStyles" Target="tableStyles.xml"/><Relationship Id="rId5" Type="http://schemas.openxmlformats.org/officeDocument/2006/relationships/slide" Target="slides/slide1.xml"/><Relationship Id="rId10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9099" cy="4989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4939" y="0"/>
            <a:ext cx="2949099" cy="4989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ADB428F-B676-44FC-A0AF-B6D4C6B67CA0}" type="datetimeFigureOut">
              <a:rPr lang="en-GB" smtClean="0"/>
              <a:t>14/02/2025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20688" y="1243013"/>
            <a:ext cx="5964237" cy="33559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0562" y="4785598"/>
            <a:ext cx="5444490" cy="3915489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45170"/>
            <a:ext cx="2949099" cy="49893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4939" y="9445170"/>
            <a:ext cx="2949099" cy="49893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947F63F-D5B9-4D31-83C3-64172C1D0C6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79913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947F63F-D5B9-4D31-83C3-64172C1D0C60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6189378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0D8AE00-1837-E1B1-7489-C84C8CAA8B0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54CC411-5606-BFF5-7F39-84539DC3B82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2D31E8E-07C3-A155-14F3-4EA6174CAD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3E380B-A000-4A99-9A32-B1FFE6F53BF2}" type="datetimeFigureOut">
              <a:rPr lang="en-GB" smtClean="0"/>
              <a:t>14/02/2025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2CBBF8-C291-6E82-FD44-3F457A78B1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2C306CE-36ED-266C-CE1D-24CDF096EA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C7A7D7-9288-4B65-A756-5EDAB3C623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049527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0AA8924-B322-2B68-65F4-4642162CDD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B8830BD-3771-143A-CDFD-50A05D41DBC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DE90556-06A6-F5E3-674D-DB3FA9FF03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3E380B-A000-4A99-9A32-B1FFE6F53BF2}" type="datetimeFigureOut">
              <a:rPr lang="en-GB" smtClean="0"/>
              <a:t>14/02/2025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310D43C-F8DF-8BCB-2614-D24489C515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04B43C1-0FB0-4540-DA36-11471898FB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C7A7D7-9288-4B65-A756-5EDAB3C623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4603600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5F06D50-CF8E-513C-DC2C-A9081A3CB19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9D80D48-91AA-AD26-1C1A-C6F4E22B3F0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DD3EBA9-E3CA-A9F0-7454-83B98C31F4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3E380B-A000-4A99-9A32-B1FFE6F53BF2}" type="datetimeFigureOut">
              <a:rPr lang="en-GB" smtClean="0"/>
              <a:t>14/02/2025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919C2F4-AB44-68FA-5D51-B4AE4424A6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929A07A-55CA-CA54-BEC3-AEE4CE0C92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C7A7D7-9288-4B65-A756-5EDAB3C623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8276351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01D89EA-7E6F-B74E-1960-7DABC4C0C0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4E52A0C-3FC7-0F87-DD04-F999898B3A0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9C8C306-465D-C625-6A51-02987471384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B677EFA-F875-655F-61A1-052A9DEACD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3E380B-A000-4A99-9A32-B1FFE6F53BF2}" type="datetimeFigureOut">
              <a:rPr lang="en-GB" smtClean="0"/>
              <a:t>14/02/2025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86E0BEC-4D99-8DFD-ECDE-DEF8C4593E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2E78474-9873-9111-2FFA-758D969095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C7A7D7-9288-4B65-A756-5EDAB3C623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856523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7C54BD6-68A3-2076-D784-22C0A623EA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70C3E5C-B2EB-7105-430F-45DD043706E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F47F5C4-6784-0662-A602-54164D34A36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9BD3CA6-1391-86D2-0A44-7A67B316A8E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CD9E367-E1AA-4946-A061-9144ABDB3D2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CCC273D-430A-979E-857D-93433E7B85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3E380B-A000-4A99-9A32-B1FFE6F53BF2}" type="datetimeFigureOut">
              <a:rPr lang="en-GB" smtClean="0"/>
              <a:t>14/02/2025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7AD09139-9363-27B6-BA26-CB111C68C9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72F8D996-4F69-5C25-4BFE-A11E12EB4E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C7A7D7-9288-4B65-A756-5EDAB3C623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3088317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F7CF4BD-B086-F7C6-84CD-6EC0AA5516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07E395C-F442-2C7D-CF75-4D5191D53B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3E380B-A000-4A99-9A32-B1FFE6F53BF2}" type="datetimeFigureOut">
              <a:rPr lang="en-GB" smtClean="0"/>
              <a:t>14/02/2025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F8DBEE4-0345-FB5F-9A4C-3D01A419BB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E739280-C40C-8F67-6E80-6764018F44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C7A7D7-9288-4B65-A756-5EDAB3C623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7510040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E5834A38-AC32-1757-8D68-D34CC2EA86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3E380B-A000-4A99-9A32-B1FFE6F53BF2}" type="datetimeFigureOut">
              <a:rPr lang="en-GB" smtClean="0"/>
              <a:t>14/02/2025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1399A56-2AA6-C074-A250-606208442A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C346351-8265-752F-23D6-7CB406A15D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C7A7D7-9288-4B65-A756-5EDAB3C623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593297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5B7109-7067-0AAA-5DDC-C9E3A698B8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8FCC73F-DCCE-353B-CE07-4AC7F1CD8ED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C197B94-C444-D883-D6AD-9C07A2D7C1B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E8729C8-5FCF-369E-0E1A-ED403ADC0C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3E380B-A000-4A99-9A32-B1FFE6F53BF2}" type="datetimeFigureOut">
              <a:rPr lang="en-GB" smtClean="0"/>
              <a:t>14/02/2025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89051BA-C74D-116B-1AB4-20AA765D72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5DBE1F8-1ED5-0F96-27F7-4ACA5AF858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C7A7D7-9288-4B65-A756-5EDAB3C623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5875725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A74768-C749-9F7E-7E7C-7B46AC73B71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3904AFA0-4079-6DC7-E77C-69EC8D925BF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F811E94-F8BB-9B53-39F6-5AABFB6F1A0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2F14DEB-489E-948F-936E-6C77978FA6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3E380B-A000-4A99-9A32-B1FFE6F53BF2}" type="datetimeFigureOut">
              <a:rPr lang="en-GB" smtClean="0"/>
              <a:t>14/02/2025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C78668B-7936-D4F5-F866-24B0280C01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29E3ABC-2BA8-448F-D16D-1ACE323F92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C7A7D7-9288-4B65-A756-5EDAB3C623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8307314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7033007-5DC4-DF04-906F-A1727BE6B3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2FB872F-57FD-21B4-AD0B-FBF4B4C74B4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1512245-C4E1-F1F4-6D3B-A68DDA6B03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3E380B-A000-4A99-9A32-B1FFE6F53BF2}" type="datetimeFigureOut">
              <a:rPr lang="en-GB" smtClean="0"/>
              <a:t>14/02/2025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1E2EA56-492F-59A3-838E-D5D07C1E47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AC9844B-169D-D9BB-B65C-CC6078D69D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C7A7D7-9288-4B65-A756-5EDAB3C623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159110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BD3B238D-87EF-F1FA-F2BC-44811073AAC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4CB85E2-2725-1AEE-E497-E9F322ABB58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7352460-B23C-6747-3909-BA974C292C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3E380B-A000-4A99-9A32-B1FFE6F53BF2}" type="datetimeFigureOut">
              <a:rPr lang="en-GB" smtClean="0"/>
              <a:t>14/02/2025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AAEFD00-CCCC-0CD3-8987-E3D8B933A1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6247C2-723B-CA03-F7DD-6FC407B0B9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C7A7D7-9288-4B65-A756-5EDAB3C623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43304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816F074-064B-FD9C-9496-C25D3CEFD3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FA36B8-9FDE-A87F-6F80-A1B1AE7537F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283CAE2-34D6-5AA4-B942-FD5D0140226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B3E380B-A000-4A99-9A32-B1FFE6F53BF2}" type="datetimeFigureOut">
              <a:rPr lang="en-GB" smtClean="0"/>
              <a:t>14/02/2025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9E73A37-71A8-85EB-EC29-AEC9391EF95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E92FCEA-F1F1-A305-1205-DA5952F712B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50C7A7D7-9288-4B65-A756-5EDAB3C623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34459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>
            <a:extLst>
              <a:ext uri="{FF2B5EF4-FFF2-40B4-BE49-F238E27FC236}">
                <a16:creationId xmlns:a16="http://schemas.microsoft.com/office/drawing/2014/main" id="{08303FD2-2EE0-5F9A-50B9-24A75E96E639}"/>
              </a:ext>
            </a:extLst>
          </p:cNvPr>
          <p:cNvSpPr/>
          <p:nvPr/>
        </p:nvSpPr>
        <p:spPr>
          <a:xfrm>
            <a:off x="10397715" y="-1"/>
            <a:ext cx="1807451" cy="3119625"/>
          </a:xfrm>
          <a:prstGeom prst="rect">
            <a:avLst/>
          </a:prstGeom>
          <a:solidFill>
            <a:schemeClr val="bg1"/>
          </a:solidFill>
          <a:ln w="57150"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DD61FC93-7907-2293-966F-DCB5AEDC7060}"/>
              </a:ext>
            </a:extLst>
          </p:cNvPr>
          <p:cNvSpPr/>
          <p:nvPr/>
        </p:nvSpPr>
        <p:spPr>
          <a:xfrm>
            <a:off x="0" y="-13833"/>
            <a:ext cx="6356554" cy="2527069"/>
          </a:xfrm>
          <a:prstGeom prst="rect">
            <a:avLst/>
          </a:prstGeom>
          <a:solidFill>
            <a:schemeClr val="bg1"/>
          </a:solidFill>
          <a:ln w="57150"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3E81AB6B-645D-31E6-B8A9-53993E33F726}"/>
              </a:ext>
            </a:extLst>
          </p:cNvPr>
          <p:cNvSpPr/>
          <p:nvPr/>
        </p:nvSpPr>
        <p:spPr>
          <a:xfrm>
            <a:off x="0" y="2646994"/>
            <a:ext cx="6369068" cy="3119625"/>
          </a:xfrm>
          <a:prstGeom prst="rect">
            <a:avLst/>
          </a:prstGeom>
          <a:solidFill>
            <a:schemeClr val="bg1"/>
          </a:solidFill>
          <a:ln w="57150"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C4330640-46A4-FD87-78AB-FB81042DD9E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2562" y="150841"/>
            <a:ext cx="5752283" cy="219772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30EB7A63-C727-61AB-ED74-90CD568B828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1187" y="2767513"/>
            <a:ext cx="5934180" cy="2870599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0821E71B-FB17-0D32-B3C1-3933D51A3DAD}"/>
              </a:ext>
            </a:extLst>
          </p:cNvPr>
          <p:cNvSpPr/>
          <p:nvPr/>
        </p:nvSpPr>
        <p:spPr>
          <a:xfrm>
            <a:off x="6567741" y="-1"/>
            <a:ext cx="3697652" cy="3119625"/>
          </a:xfrm>
          <a:prstGeom prst="rect">
            <a:avLst/>
          </a:prstGeom>
          <a:solidFill>
            <a:schemeClr val="bg1"/>
          </a:solidFill>
          <a:ln w="57150"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9CF8AD7C-6B2D-EA64-8F33-C802085A2C22}"/>
              </a:ext>
            </a:extLst>
          </p:cNvPr>
          <p:cNvSpPr/>
          <p:nvPr/>
        </p:nvSpPr>
        <p:spPr>
          <a:xfrm>
            <a:off x="-6894" y="5900377"/>
            <a:ext cx="12198893" cy="957623"/>
          </a:xfrm>
          <a:prstGeom prst="rect">
            <a:avLst/>
          </a:prstGeom>
          <a:solidFill>
            <a:schemeClr val="bg1"/>
          </a:solidFill>
          <a:ln w="57150"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AB797776-5F29-9814-3B12-C52E31782B1F}"/>
              </a:ext>
            </a:extLst>
          </p:cNvPr>
          <p:cNvSpPr txBox="1"/>
          <p:nvPr/>
        </p:nvSpPr>
        <p:spPr>
          <a:xfrm>
            <a:off x="0" y="5927829"/>
            <a:ext cx="764970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>
                <a:latin typeface="Comic Sans MS" panose="030F0702030302020204" pitchFamily="66" charset="0"/>
              </a:rPr>
              <a:t>Count in 8’s starting from 0 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65F87D60-829D-EC51-8F9B-BD661983C678}"/>
              </a:ext>
            </a:extLst>
          </p:cNvPr>
          <p:cNvSpPr txBox="1"/>
          <p:nvPr/>
        </p:nvSpPr>
        <p:spPr>
          <a:xfrm>
            <a:off x="6609116" y="150841"/>
            <a:ext cx="374722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>
                <a:latin typeface="Comic Sans MS" panose="030F0702030302020204" pitchFamily="66" charset="0"/>
              </a:rPr>
              <a:t>Miss D buys 349 crackers.</a:t>
            </a:r>
          </a:p>
          <a:p>
            <a:r>
              <a:rPr lang="en-GB">
                <a:latin typeface="Comic Sans MS" panose="030F0702030302020204" pitchFamily="66" charset="0"/>
              </a:rPr>
              <a:t>Mrs Jackson buys 457 crackers.</a:t>
            </a:r>
          </a:p>
          <a:p>
            <a:r>
              <a:rPr lang="en-GB">
                <a:latin typeface="Comic Sans MS" panose="030F0702030302020204" pitchFamily="66" charset="0"/>
              </a:rPr>
              <a:t>How many crackers are there altogether?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1AE7CE6A-2D3B-4837-B83E-2AA8585CB451}"/>
              </a:ext>
            </a:extLst>
          </p:cNvPr>
          <p:cNvSpPr/>
          <p:nvPr/>
        </p:nvSpPr>
        <p:spPr>
          <a:xfrm>
            <a:off x="6567741" y="3253382"/>
            <a:ext cx="3697652" cy="2496153"/>
          </a:xfrm>
          <a:prstGeom prst="rect">
            <a:avLst/>
          </a:prstGeom>
          <a:solidFill>
            <a:schemeClr val="bg1"/>
          </a:solidFill>
          <a:ln w="57150"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87ED6DC0-FEE3-E1EA-82E2-75B90A9D158C}"/>
              </a:ext>
            </a:extLst>
          </p:cNvPr>
          <p:cNvSpPr txBox="1"/>
          <p:nvPr/>
        </p:nvSpPr>
        <p:spPr>
          <a:xfrm>
            <a:off x="6609116" y="3253382"/>
            <a:ext cx="374722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>
                <a:latin typeface="Comic Sans MS" panose="030F0702030302020204" pitchFamily="66" charset="0"/>
              </a:rPr>
              <a:t>McDonald’s makes 789 burgers. </a:t>
            </a:r>
          </a:p>
          <a:p>
            <a:r>
              <a:rPr lang="en-GB">
                <a:latin typeface="Comic Sans MS" panose="030F0702030302020204" pitchFamily="66" charset="0"/>
              </a:rPr>
              <a:t>They sell 492. </a:t>
            </a:r>
          </a:p>
          <a:p>
            <a:r>
              <a:rPr lang="en-GB">
                <a:latin typeface="Comic Sans MS" panose="030F0702030302020204" pitchFamily="66" charset="0"/>
              </a:rPr>
              <a:t>How many do they have left?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4EDB4451-5D9A-0557-670C-46031890DB6E}"/>
              </a:ext>
            </a:extLst>
          </p:cNvPr>
          <p:cNvSpPr txBox="1"/>
          <p:nvPr/>
        </p:nvSpPr>
        <p:spPr>
          <a:xfrm>
            <a:off x="10488662" y="150841"/>
            <a:ext cx="1574897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>
                <a:latin typeface="Comic Sans MS" panose="030F0702030302020204" pitchFamily="66" charset="0"/>
              </a:rPr>
              <a:t>How many days are in January and October altogether?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47C04510-B3B9-990C-804C-5B4EDCAA700A}"/>
              </a:ext>
            </a:extLst>
          </p:cNvPr>
          <p:cNvSpPr/>
          <p:nvPr/>
        </p:nvSpPr>
        <p:spPr>
          <a:xfrm>
            <a:off x="10405708" y="3253382"/>
            <a:ext cx="1807451" cy="2513237"/>
          </a:xfrm>
          <a:prstGeom prst="rect">
            <a:avLst/>
          </a:prstGeom>
          <a:solidFill>
            <a:schemeClr val="bg1"/>
          </a:solidFill>
          <a:ln w="57150"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BC5CCC26-3031-A2CC-00E3-AD5A960CB9CA}"/>
              </a:ext>
            </a:extLst>
          </p:cNvPr>
          <p:cNvSpPr txBox="1"/>
          <p:nvPr/>
        </p:nvSpPr>
        <p:spPr>
          <a:xfrm>
            <a:off x="10488661" y="3329711"/>
            <a:ext cx="157489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>
                <a:latin typeface="Comic Sans MS" panose="030F0702030302020204" pitchFamily="66" charset="0"/>
              </a:rPr>
              <a:t>I am a shape with 7 sides. What am I?</a:t>
            </a:r>
          </a:p>
        </p:txBody>
      </p:sp>
    </p:spTree>
    <p:extLst>
      <p:ext uri="{BB962C8B-B14F-4D97-AF65-F5344CB8AC3E}">
        <p14:creationId xmlns:p14="http://schemas.microsoft.com/office/powerpoint/2010/main" val="1567598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>
            <a:extLst>
              <a:ext uri="{FF2B5EF4-FFF2-40B4-BE49-F238E27FC236}">
                <a16:creationId xmlns:a16="http://schemas.microsoft.com/office/drawing/2014/main" id="{F25D6E2B-457F-B8B7-4CA6-F3D56F666373}"/>
              </a:ext>
            </a:extLst>
          </p:cNvPr>
          <p:cNvSpPr/>
          <p:nvPr/>
        </p:nvSpPr>
        <p:spPr>
          <a:xfrm>
            <a:off x="9581163" y="1826849"/>
            <a:ext cx="2464694" cy="2833641"/>
          </a:xfrm>
          <a:prstGeom prst="rect">
            <a:avLst/>
          </a:prstGeom>
          <a:solidFill>
            <a:schemeClr val="bg1"/>
          </a:solidFill>
          <a:ln w="57150"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CF032625-8E4A-C6A8-F412-88EE1C09406A}"/>
              </a:ext>
            </a:extLst>
          </p:cNvPr>
          <p:cNvSpPr/>
          <p:nvPr/>
        </p:nvSpPr>
        <p:spPr>
          <a:xfrm>
            <a:off x="146143" y="142211"/>
            <a:ext cx="5207522" cy="6538808"/>
          </a:xfrm>
          <a:prstGeom prst="rect">
            <a:avLst/>
          </a:prstGeom>
          <a:solidFill>
            <a:schemeClr val="bg1"/>
          </a:solidFill>
          <a:ln w="57150"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2EB4C89-AAB7-ADF6-A9E7-76DFA526E73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9895" y="1684849"/>
            <a:ext cx="1635382" cy="4339214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0BEEC488-A4E2-30D9-B0C5-7E77E02E96D1}"/>
              </a:ext>
            </a:extLst>
          </p:cNvPr>
          <p:cNvSpPr txBox="1"/>
          <p:nvPr/>
        </p:nvSpPr>
        <p:spPr>
          <a:xfrm>
            <a:off x="273019" y="320007"/>
            <a:ext cx="495377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>
                <a:latin typeface="Comic Sans MS" panose="030F0702030302020204" pitchFamily="66" charset="0"/>
              </a:rPr>
              <a:t>Use whichever method you like to work out the division questions below. 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2CCAF096-14BD-56C2-CC54-D84B6B5B77A8}"/>
              </a:ext>
            </a:extLst>
          </p:cNvPr>
          <p:cNvSpPr/>
          <p:nvPr/>
        </p:nvSpPr>
        <p:spPr>
          <a:xfrm>
            <a:off x="5463421" y="142211"/>
            <a:ext cx="4007986" cy="2468254"/>
          </a:xfrm>
          <a:prstGeom prst="rect">
            <a:avLst/>
          </a:prstGeom>
          <a:solidFill>
            <a:schemeClr val="bg1"/>
          </a:solidFill>
          <a:ln w="57150"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2D75E993-6817-935D-4B53-B419A7DE704A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r="50621" b="44332"/>
          <a:stretch/>
        </p:blipFill>
        <p:spPr>
          <a:xfrm>
            <a:off x="5616852" y="320007"/>
            <a:ext cx="3701124" cy="2018427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5DE2B5FC-343E-7D57-4A72-6F27FF1C8FCD}"/>
              </a:ext>
            </a:extLst>
          </p:cNvPr>
          <p:cNvSpPr/>
          <p:nvPr/>
        </p:nvSpPr>
        <p:spPr>
          <a:xfrm>
            <a:off x="5463421" y="2788261"/>
            <a:ext cx="4007986" cy="3892758"/>
          </a:xfrm>
          <a:prstGeom prst="rect">
            <a:avLst/>
          </a:prstGeom>
          <a:solidFill>
            <a:schemeClr val="bg1"/>
          </a:solidFill>
          <a:ln w="57150"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83BBB9C9-C704-208F-1F5B-CD23A434E68B}"/>
              </a:ext>
            </a:extLst>
          </p:cNvPr>
          <p:cNvSpPr/>
          <p:nvPr/>
        </p:nvSpPr>
        <p:spPr>
          <a:xfrm>
            <a:off x="9581163" y="142211"/>
            <a:ext cx="2464694" cy="1542638"/>
          </a:xfrm>
          <a:prstGeom prst="rect">
            <a:avLst/>
          </a:prstGeom>
          <a:solidFill>
            <a:schemeClr val="bg1"/>
          </a:solidFill>
          <a:ln w="57150"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C8688D6-2575-51F4-1A80-E7C89B1CF433}"/>
              </a:ext>
            </a:extLst>
          </p:cNvPr>
          <p:cNvSpPr txBox="1"/>
          <p:nvPr/>
        </p:nvSpPr>
        <p:spPr>
          <a:xfrm>
            <a:off x="9637027" y="320007"/>
            <a:ext cx="2464695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>
                <a:latin typeface="Comic Sans MS" panose="030F0702030302020204" pitchFamily="66" charset="0"/>
              </a:rPr>
              <a:t>How many days are there in September?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FECEDBD2-D8F8-8F8E-D161-1AAC7251B6F5}"/>
              </a:ext>
            </a:extLst>
          </p:cNvPr>
          <p:cNvSpPr txBox="1"/>
          <p:nvPr/>
        </p:nvSpPr>
        <p:spPr>
          <a:xfrm>
            <a:off x="9624838" y="1992343"/>
            <a:ext cx="2210942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>
                <a:latin typeface="Comic Sans MS" panose="030F0702030302020204" pitchFamily="66" charset="0"/>
              </a:rPr>
              <a:t>What shape is has 4 sides where all sides are the same length? </a:t>
            </a:r>
          </a:p>
          <a:p>
            <a:r>
              <a:rPr lang="en-GB" sz="2000">
                <a:latin typeface="Comic Sans MS" panose="030F0702030302020204" pitchFamily="66" charset="0"/>
              </a:rPr>
              <a:t>Is it 2D or 3D?</a:t>
            </a:r>
          </a:p>
          <a:p>
            <a:r>
              <a:rPr lang="en-GB" sz="2000">
                <a:latin typeface="Comic Sans MS" panose="030F0702030302020204" pitchFamily="66" charset="0"/>
              </a:rPr>
              <a:t>Is it a quadrilateral?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58AD1E58-E94C-1737-16C5-4C08702C794D}"/>
              </a:ext>
            </a:extLst>
          </p:cNvPr>
          <p:cNvSpPr/>
          <p:nvPr/>
        </p:nvSpPr>
        <p:spPr>
          <a:xfrm>
            <a:off x="9574558" y="4825984"/>
            <a:ext cx="2464694" cy="1862113"/>
          </a:xfrm>
          <a:prstGeom prst="rect">
            <a:avLst/>
          </a:prstGeom>
          <a:solidFill>
            <a:schemeClr val="bg1"/>
          </a:solidFill>
          <a:ln w="57150"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44FF7334-8796-0F2A-9F39-FAD981930B78}"/>
              </a:ext>
            </a:extLst>
          </p:cNvPr>
          <p:cNvSpPr txBox="1"/>
          <p:nvPr/>
        </p:nvSpPr>
        <p:spPr>
          <a:xfrm>
            <a:off x="9637027" y="4992565"/>
            <a:ext cx="221094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>
                <a:latin typeface="Comic Sans MS" panose="030F0702030302020204" pitchFamily="66" charset="0"/>
              </a:rPr>
              <a:t>How many minutes are in half an hour?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314F7678-D9D7-E942-304F-3D5F96DD58BB}"/>
              </a:ext>
            </a:extLst>
          </p:cNvPr>
          <p:cNvSpPr txBox="1"/>
          <p:nvPr/>
        </p:nvSpPr>
        <p:spPr>
          <a:xfrm>
            <a:off x="5607417" y="2828835"/>
            <a:ext cx="379790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>
                <a:latin typeface="Comic Sans MS" panose="030F0702030302020204" pitchFamily="66" charset="0"/>
              </a:rPr>
              <a:t>Miss D buys 342 crackers. </a:t>
            </a:r>
          </a:p>
          <a:p>
            <a:r>
              <a:rPr lang="en-GB">
                <a:latin typeface="Comic Sans MS" panose="030F0702030302020204" pitchFamily="66" charset="0"/>
              </a:rPr>
              <a:t>Mrs Jackson buys 256 crackers. </a:t>
            </a:r>
          </a:p>
          <a:p>
            <a:r>
              <a:rPr lang="en-GB">
                <a:latin typeface="Comic Sans MS" panose="030F0702030302020204" pitchFamily="66" charset="0"/>
              </a:rPr>
              <a:t>How many crackers are there altogether?</a:t>
            </a:r>
          </a:p>
        </p:txBody>
      </p:sp>
    </p:spTree>
    <p:extLst>
      <p:ext uri="{BB962C8B-B14F-4D97-AF65-F5344CB8AC3E}">
        <p14:creationId xmlns:p14="http://schemas.microsoft.com/office/powerpoint/2010/main" val="123002010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dfb522c9-ee4c-49a7-9f15-a3e6d9571f2a" xsi:nil="true"/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B9B0097492D3464CB171C591D3A2AB15" ma:contentTypeVersion="18" ma:contentTypeDescription="Create a new document." ma:contentTypeScope="" ma:versionID="8bfdbd1eafe3c1d29a0e1118c455e064">
  <xsd:schema xmlns:xsd="http://www.w3.org/2001/XMLSchema" xmlns:xs="http://www.w3.org/2001/XMLSchema" xmlns:p="http://schemas.microsoft.com/office/2006/metadata/properties" xmlns:ns3="dfb522c9-ee4c-49a7-9f15-a3e6d9571f2a" xmlns:ns4="1d8f4516-e4a9-4ba1-b48a-8c3daee71546" targetNamespace="http://schemas.microsoft.com/office/2006/metadata/properties" ma:root="true" ma:fieldsID="ce42272e4fc654024a6033da01861a45" ns3:_="" ns4:_="">
    <xsd:import namespace="dfb522c9-ee4c-49a7-9f15-a3e6d9571f2a"/>
    <xsd:import namespace="1d8f4516-e4a9-4ba1-b48a-8c3daee71546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KeyPoints" minOccurs="0"/>
                <xsd:element ref="ns3:MediaServiceKeyPoints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DateTaken" minOccurs="0"/>
                <xsd:element ref="ns3:MediaServiceAutoTags" minOccurs="0"/>
                <xsd:element ref="ns3:MediaServiceLocation" minOccurs="0"/>
                <xsd:element ref="ns3:MediaServiceGenerationTime" minOccurs="0"/>
                <xsd:element ref="ns3:MediaServiceEventHashCode" minOccurs="0"/>
                <xsd:element ref="ns3:MediaServiceOCR" minOccurs="0"/>
                <xsd:element ref="ns3:MediaLengthInSeconds" minOccurs="0"/>
                <xsd:element ref="ns3:_activity" minOccurs="0"/>
                <xsd:element ref="ns3:MediaServiceObjectDetectorVersions" minOccurs="0"/>
                <xsd:element ref="ns3:MediaServiceSystemTags" minOccurs="0"/>
                <xsd:element ref="ns3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fb522c9-ee4c-49a7-9f15-a3e6d9571f2a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5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6" nillable="true" ma:displayName="Tags" ma:internalName="MediaServiceAutoTags" ma:readOnly="true">
      <xsd:simpleType>
        <xsd:restriction base="dms:Text"/>
      </xsd:simpleType>
    </xsd:element>
    <xsd:element name="MediaServiceLocation" ma:index="17" nillable="true" ma:displayName="Location" ma:internalName="MediaServiceLocation" ma:readOnly="true">
      <xsd:simpleType>
        <xsd:restriction base="dms:Text"/>
      </xsd:simpleType>
    </xsd:element>
    <xsd:element name="MediaServiceGenerationTime" ma:index="18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9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20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LengthInSeconds" ma:index="21" nillable="true" ma:displayName="MediaLengthInSeconds" ma:hidden="true" ma:internalName="MediaLengthInSeconds" ma:readOnly="true">
      <xsd:simpleType>
        <xsd:restriction base="dms:Unknown"/>
      </xsd:simpleType>
    </xsd:element>
    <xsd:element name="_activity" ma:index="22" nillable="true" ma:displayName="_activity" ma:hidden="true" ma:internalName="_activity">
      <xsd:simpleType>
        <xsd:restriction base="dms:Note"/>
      </xsd:simpleType>
    </xsd:element>
    <xsd:element name="MediaServiceObjectDetectorVersions" ma:index="23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ystemTags" ma:index="24" nillable="true" ma:displayName="MediaServiceSystemTags" ma:hidden="true" ma:internalName="MediaServiceSystemTags" ma:readOnly="true">
      <xsd:simpleType>
        <xsd:restriction base="dms:Note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d8f4516-e4a9-4ba1-b48a-8c3daee71546" elementFormDefault="qualified">
    <xsd:import namespace="http://schemas.microsoft.com/office/2006/documentManagement/types"/>
    <xsd:import namespace="http://schemas.microsoft.com/office/infopath/2007/PartnerControls"/>
    <xsd:element name="SharedWithUsers" ma:index="12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3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4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1DB785CE-A45D-4DF1-AC49-7C5D87C07E31}">
  <ds:schemaRefs>
    <ds:schemaRef ds:uri="http://schemas.microsoft.com/office/2006/documentManagement/types"/>
    <ds:schemaRef ds:uri="http://schemas.openxmlformats.org/package/2006/metadata/core-properties"/>
    <ds:schemaRef ds:uri="dfb522c9-ee4c-49a7-9f15-a3e6d9571f2a"/>
    <ds:schemaRef ds:uri="http://purl.org/dc/elements/1.1/"/>
    <ds:schemaRef ds:uri="1d8f4516-e4a9-4ba1-b48a-8c3daee71546"/>
    <ds:schemaRef ds:uri="http://schemas.microsoft.com/office/2006/metadata/properties"/>
    <ds:schemaRef ds:uri="http://purl.org/dc/terms/"/>
    <ds:schemaRef ds:uri="http://schemas.microsoft.com/office/infopath/2007/PartnerControls"/>
    <ds:schemaRef ds:uri="http://www.w3.org/XML/1998/namespace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A16F43ED-5B33-4BD4-858D-CFEBEC818807}">
  <ds:schemaRefs>
    <ds:schemaRef ds:uri="1d8f4516-e4a9-4ba1-b48a-8c3daee71546"/>
    <ds:schemaRef ds:uri="dfb522c9-ee4c-49a7-9f15-a3e6d9571f2a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3.xml><?xml version="1.0" encoding="utf-8"?>
<ds:datastoreItem xmlns:ds="http://schemas.openxmlformats.org/officeDocument/2006/customXml" ds:itemID="{A9B86C1E-7F44-4417-AAF5-5165AD48C1B5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138</Words>
  <Application>Microsoft Office PowerPoint</Application>
  <PresentationFormat>Widescreen</PresentationFormat>
  <Paragraphs>19</Paragraphs>
  <Slides>2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7" baseType="lpstr">
      <vt:lpstr>Aptos</vt:lpstr>
      <vt:lpstr>Aptos Display</vt:lpstr>
      <vt:lpstr>Arial</vt:lpstr>
      <vt:lpstr>Comic Sans MS</vt:lpstr>
      <vt:lpstr>Office Theme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Georgia Davison</dc:creator>
  <cp:lastModifiedBy>Georgia Davison</cp:lastModifiedBy>
  <cp:revision>2</cp:revision>
  <cp:lastPrinted>2025-01-24T14:15:10Z</cp:lastPrinted>
  <dcterms:created xsi:type="dcterms:W3CDTF">2025-01-24T13:46:39Z</dcterms:created>
  <dcterms:modified xsi:type="dcterms:W3CDTF">2025-02-14T14:33:37Z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0x010100B9B0097492D3464CB171C591D3A2AB15</vt:lpwstr>
  </property>
</Properties>
</file>