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DF3FF9-4ADB-4E57-80C9-C40D0837F043}" v="5" dt="2025-06-04T21:36:00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4" autoAdjust="0"/>
    <p:restoredTop sz="94660"/>
  </p:normalViewPr>
  <p:slideViewPr>
    <p:cSldViewPr snapToGrid="0">
      <p:cViewPr varScale="1">
        <p:scale>
          <a:sx n="41" d="100"/>
          <a:sy n="41" d="100"/>
        </p:scale>
        <p:origin x="56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Parker" userId="beb03355-08aa-4f90-8b20-dc75dab22635" providerId="ADAL" clId="{C3DF3FF9-4ADB-4E57-80C9-C40D0837F043}"/>
    <pc:docChg chg="undo custSel modSld">
      <pc:chgData name="Charlotte Parker" userId="beb03355-08aa-4f90-8b20-dc75dab22635" providerId="ADAL" clId="{C3DF3FF9-4ADB-4E57-80C9-C40D0837F043}" dt="2025-06-04T21:39:07.079" v="672" actId="1076"/>
      <pc:docMkLst>
        <pc:docMk/>
      </pc:docMkLst>
      <pc:sldChg chg="addSp delSp modSp mod">
        <pc:chgData name="Charlotte Parker" userId="beb03355-08aa-4f90-8b20-dc75dab22635" providerId="ADAL" clId="{C3DF3FF9-4ADB-4E57-80C9-C40D0837F043}" dt="2025-06-04T21:39:07.079" v="672" actId="1076"/>
        <pc:sldMkLst>
          <pc:docMk/>
          <pc:sldMk cId="2745759057" sldId="256"/>
        </pc:sldMkLst>
        <pc:spChg chg="mod">
          <ac:chgData name="Charlotte Parker" userId="beb03355-08aa-4f90-8b20-dc75dab22635" providerId="ADAL" clId="{C3DF3FF9-4ADB-4E57-80C9-C40D0837F043}" dt="2025-06-04T21:37:47.108" v="589" actId="20577"/>
          <ac:spMkLst>
            <pc:docMk/>
            <pc:sldMk cId="2745759057" sldId="256"/>
            <ac:spMk id="2" creationId="{4D22C6B0-7072-C4B0-88DD-AB463A7E8244}"/>
          </ac:spMkLst>
        </pc:spChg>
        <pc:spChg chg="mod">
          <ac:chgData name="Charlotte Parker" userId="beb03355-08aa-4f90-8b20-dc75dab22635" providerId="ADAL" clId="{C3DF3FF9-4ADB-4E57-80C9-C40D0837F043}" dt="2025-06-04T21:16:33.404" v="108" actId="20577"/>
          <ac:spMkLst>
            <pc:docMk/>
            <pc:sldMk cId="2745759057" sldId="256"/>
            <ac:spMk id="6" creationId="{C351632A-5DD9-DF6D-EA0E-16F4AFB3CB5F}"/>
          </ac:spMkLst>
        </pc:spChg>
        <pc:spChg chg="add mod">
          <ac:chgData name="Charlotte Parker" userId="beb03355-08aa-4f90-8b20-dc75dab22635" providerId="ADAL" clId="{C3DF3FF9-4ADB-4E57-80C9-C40D0837F043}" dt="2025-06-04T21:17:19.923" v="163" actId="208"/>
          <ac:spMkLst>
            <pc:docMk/>
            <pc:sldMk cId="2745759057" sldId="256"/>
            <ac:spMk id="7" creationId="{C5CD3929-C471-4C65-4520-ADFC1E7C99E0}"/>
          </ac:spMkLst>
        </pc:spChg>
        <pc:spChg chg="mod">
          <ac:chgData name="Charlotte Parker" userId="beb03355-08aa-4f90-8b20-dc75dab22635" providerId="ADAL" clId="{C3DF3FF9-4ADB-4E57-80C9-C40D0837F043}" dt="2025-06-04T21:08:25.343" v="88" actId="20577"/>
          <ac:spMkLst>
            <pc:docMk/>
            <pc:sldMk cId="2745759057" sldId="256"/>
            <ac:spMk id="8" creationId="{00F2703D-0CB5-473E-E575-51D95A1E5E6F}"/>
          </ac:spMkLst>
        </pc:spChg>
        <pc:spChg chg="add del mod">
          <ac:chgData name="Charlotte Parker" userId="beb03355-08aa-4f90-8b20-dc75dab22635" providerId="ADAL" clId="{C3DF3FF9-4ADB-4E57-80C9-C40D0837F043}" dt="2025-06-04T21:16:59.501" v="160" actId="20577"/>
          <ac:spMkLst>
            <pc:docMk/>
            <pc:sldMk cId="2745759057" sldId="256"/>
            <ac:spMk id="9" creationId="{D770E320-BE7F-DFDA-FA0B-A883C1219F2B}"/>
          </ac:spMkLst>
        </pc:spChg>
        <pc:spChg chg="mod">
          <ac:chgData name="Charlotte Parker" userId="beb03355-08aa-4f90-8b20-dc75dab22635" providerId="ADAL" clId="{C3DF3FF9-4ADB-4E57-80C9-C40D0837F043}" dt="2025-06-04T21:39:07.079" v="672" actId="1076"/>
          <ac:spMkLst>
            <pc:docMk/>
            <pc:sldMk cId="2745759057" sldId="256"/>
            <ac:spMk id="17" creationId="{2C4AC288-5BDE-351E-3F16-0E6B0F42733B}"/>
          </ac:spMkLst>
        </pc:spChg>
        <pc:spChg chg="add mod">
          <ac:chgData name="Charlotte Parker" userId="beb03355-08aa-4f90-8b20-dc75dab22635" providerId="ADAL" clId="{C3DF3FF9-4ADB-4E57-80C9-C40D0837F043}" dt="2025-06-04T21:29:32.685" v="521" actId="208"/>
          <ac:spMkLst>
            <pc:docMk/>
            <pc:sldMk cId="2745759057" sldId="256"/>
            <ac:spMk id="18" creationId="{83F6E40E-06B9-0124-8036-1A8104B65E8F}"/>
          </ac:spMkLst>
        </pc:spChg>
        <pc:spChg chg="mod">
          <ac:chgData name="Charlotte Parker" userId="beb03355-08aa-4f90-8b20-dc75dab22635" providerId="ADAL" clId="{C3DF3FF9-4ADB-4E57-80C9-C40D0837F043}" dt="2025-06-04T21:30:54.888" v="563" actId="20577"/>
          <ac:spMkLst>
            <pc:docMk/>
            <pc:sldMk cId="2745759057" sldId="256"/>
            <ac:spMk id="28" creationId="{D5CA51D4-E0C1-6C86-01BF-C83DF6149E6A}"/>
          </ac:spMkLst>
        </pc:spChg>
        <pc:spChg chg="mod">
          <ac:chgData name="Charlotte Parker" userId="beb03355-08aa-4f90-8b20-dc75dab22635" providerId="ADAL" clId="{C3DF3FF9-4ADB-4E57-80C9-C40D0837F043}" dt="2025-06-04T21:07:55.336" v="48" actId="20577"/>
          <ac:spMkLst>
            <pc:docMk/>
            <pc:sldMk cId="2745759057" sldId="256"/>
            <ac:spMk id="69" creationId="{AB45C327-BC39-11B5-0624-5BD43E00BE1F}"/>
          </ac:spMkLst>
        </pc:spChg>
        <pc:spChg chg="mod">
          <ac:chgData name="Charlotte Parker" userId="beb03355-08aa-4f90-8b20-dc75dab22635" providerId="ADAL" clId="{C3DF3FF9-4ADB-4E57-80C9-C40D0837F043}" dt="2025-06-04T21:08:13.509" v="71" actId="20577"/>
          <ac:spMkLst>
            <pc:docMk/>
            <pc:sldMk cId="2745759057" sldId="256"/>
            <ac:spMk id="81" creationId="{FE68990C-1019-2927-F8B9-0186F6EC7595}"/>
          </ac:spMkLst>
        </pc:spChg>
        <pc:picChg chg="add mod">
          <ac:chgData name="Charlotte Parker" userId="beb03355-08aa-4f90-8b20-dc75dab22635" providerId="ADAL" clId="{C3DF3FF9-4ADB-4E57-80C9-C40D0837F043}" dt="2025-06-04T21:16:26.308" v="102" actId="1038"/>
          <ac:picMkLst>
            <pc:docMk/>
            <pc:sldMk cId="2745759057" sldId="256"/>
            <ac:picMk id="4" creationId="{726B3901-9DDD-E59B-DF4A-F26B62047A73}"/>
          </ac:picMkLst>
        </pc:picChg>
        <pc:picChg chg="del">
          <ac:chgData name="Charlotte Parker" userId="beb03355-08aa-4f90-8b20-dc75dab22635" providerId="ADAL" clId="{C3DF3FF9-4ADB-4E57-80C9-C40D0837F043}" dt="2025-06-04T21:05:21.704" v="0" actId="478"/>
          <ac:picMkLst>
            <pc:docMk/>
            <pc:sldMk cId="2745759057" sldId="256"/>
            <ac:picMk id="5" creationId="{164E85A5-8C73-71B9-BA70-F7D3392F80D4}"/>
          </ac:picMkLst>
        </pc:picChg>
        <pc:picChg chg="add del mod modCrop">
          <ac:chgData name="Charlotte Parker" userId="beb03355-08aa-4f90-8b20-dc75dab22635" providerId="ADAL" clId="{C3DF3FF9-4ADB-4E57-80C9-C40D0837F043}" dt="2025-06-04T21:28:36.797" v="446" actId="478"/>
          <ac:picMkLst>
            <pc:docMk/>
            <pc:sldMk cId="2745759057" sldId="256"/>
            <ac:picMk id="13" creationId="{AE89D85F-324C-B929-4A5C-7333FF8F9DC0}"/>
          </ac:picMkLst>
        </pc:picChg>
        <pc:picChg chg="del">
          <ac:chgData name="Charlotte Parker" userId="beb03355-08aa-4f90-8b20-dc75dab22635" providerId="ADAL" clId="{C3DF3FF9-4ADB-4E57-80C9-C40D0837F043}" dt="2025-06-04T21:05:23.457" v="1" actId="478"/>
          <ac:picMkLst>
            <pc:docMk/>
            <pc:sldMk cId="2745759057" sldId="256"/>
            <ac:picMk id="14" creationId="{11CB9549-BF5A-B46F-E283-85AEC1E85160}"/>
          </ac:picMkLst>
        </pc:picChg>
        <pc:picChg chg="add mod modCrop">
          <ac:chgData name="Charlotte Parker" userId="beb03355-08aa-4f90-8b20-dc75dab22635" providerId="ADAL" clId="{C3DF3FF9-4ADB-4E57-80C9-C40D0837F043}" dt="2025-06-04T21:29:11.553" v="518" actId="1076"/>
          <ac:picMkLst>
            <pc:docMk/>
            <pc:sldMk cId="2745759057" sldId="256"/>
            <ac:picMk id="16" creationId="{475ACA62-D17F-71FD-EA59-0E579147531E}"/>
          </ac:picMkLst>
        </pc:picChg>
        <pc:picChg chg="add mod ord modCrop">
          <ac:chgData name="Charlotte Parker" userId="beb03355-08aa-4f90-8b20-dc75dab22635" providerId="ADAL" clId="{C3DF3FF9-4ADB-4E57-80C9-C40D0837F043}" dt="2025-06-04T21:37:36.462" v="583" actId="1076"/>
          <ac:picMkLst>
            <pc:docMk/>
            <pc:sldMk cId="2745759057" sldId="256"/>
            <ac:picMk id="20" creationId="{D07A55F8-DA3C-5CA8-079C-2B70A625ADB1}"/>
          </ac:picMkLst>
        </pc:picChg>
        <pc:picChg chg="add mod ord modCrop">
          <ac:chgData name="Charlotte Parker" userId="beb03355-08aa-4f90-8b20-dc75dab22635" providerId="ADAL" clId="{C3DF3FF9-4ADB-4E57-80C9-C40D0837F043}" dt="2025-06-04T21:38:58.353" v="670" actId="1076"/>
          <ac:picMkLst>
            <pc:docMk/>
            <pc:sldMk cId="2745759057" sldId="256"/>
            <ac:picMk id="21" creationId="{EDAD1D19-8F27-60D0-0E00-84BDCCA1C496}"/>
          </ac:picMkLst>
        </pc:picChg>
        <pc:picChg chg="del">
          <ac:chgData name="Charlotte Parker" userId="beb03355-08aa-4f90-8b20-dc75dab22635" providerId="ADAL" clId="{C3DF3FF9-4ADB-4E57-80C9-C40D0837F043}" dt="2025-06-04T21:05:25.554" v="2" actId="478"/>
          <ac:picMkLst>
            <pc:docMk/>
            <pc:sldMk cId="2745759057" sldId="256"/>
            <ac:picMk id="22" creationId="{205B0C31-D3AD-A7DE-499E-08014E25C55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90BE-A10D-FB8E-B5A9-AE32EED76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711092-B484-794F-34C9-F558B22645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A454-DD93-DE97-45F4-8BEE4AE35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960D51-55BF-DBF5-8488-BFDDA143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53DDE-77FD-A105-2DF1-AD8114796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36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8777C-A9C7-FC1F-AF23-39922F48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474F9-B260-2FEA-55AA-DF4A1E6C5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33FD1-51BB-D36D-441A-AF3591F7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2CDA1-3E14-6141-1C33-DBC6E4020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43D01-491D-18FF-3CB1-C96B2F8A2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5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5AE81-E7C5-BFFE-0411-D0C7F6D73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6817E-5C20-C535-D119-06A360C99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13458-AF63-B04A-68D3-3D1AA2660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E535FD-0380-9A2E-8943-FACD1A8C0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2C9B9-5CF9-FE22-1DBF-9B3E4E22C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55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84C3E-CE11-7D0A-8FB0-8DE706CB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04EA3-DBCE-FFC6-DB04-291F434B98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FB9E9D-9757-A7BC-9C86-70EE41566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F7F76A-3C75-9742-989C-88CCC8413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8BDE1-0BB5-40A1-C99B-926487052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EDA172-EAE1-7938-2C1C-E8B8CD8E4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5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E8EA0-CAEA-12ED-54C4-B20EA6103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19EC9-6478-829F-DD1F-D5728B10F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605D34-CE51-47E2-25A0-A211BCAB6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C7EA18-3410-F7CB-3E91-B5D1AFA710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6B0F86-B06B-8BCD-DCED-0F1A71FFCA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04A0EF-BADE-B39D-9B29-4FFEE6573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6F2EC7-73F6-59EC-98DA-0F240A181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468758-807C-AF2B-137B-98D73F47E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70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FBF54-102D-34D0-A81A-951DBB25F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0FCB34-9630-5EEB-7CA3-93B8F1CB4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04FC1-1E4A-4310-1773-80AD44261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96078-6446-1D18-C8B8-FB91762B9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8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143775-8162-E96C-8AF9-33A4A4EA3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F07984-D3C8-D91C-EAA3-694C7DD49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5423C4-06CD-C474-3285-E5118CDB9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068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82EE3-3979-8431-AE93-5463DC932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A0B7B-F92F-C328-D275-BDD21882D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3B428C-989F-0A3D-52CD-DA0147E5D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6A8A05-989B-79E3-FA5B-1C81B0B53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91ADF0-03D0-B17E-F937-F97209BB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DF594-760B-C773-6F3A-E882FBD79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76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EE1C9-4714-B406-C909-9F62CE945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0D5AE9-0EEA-A111-0EC4-0D8D58E240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28936A-EF6B-9C2C-9A3A-7DAACB4D85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0D096-1882-0102-13CA-1038F64FB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425FA-2FC4-97A4-DF9F-0FF19A777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C012F-EBB2-F557-24D5-9775BED92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0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84C58-7265-E763-A6C5-5A3D23525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0FB199-A386-CB89-2A2D-2F5D438C1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B2126-BA22-B67C-EB14-E023F29E1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537134-B4C2-4115-C22A-520A05879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A5642-5570-2A02-3F92-0FAA8498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71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E22044-A3D6-B5E9-3A26-05E7184168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316B73-B69D-E606-9B39-07DC84DE78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BB461-C2BB-AE1E-D3CC-18A14C3F7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71A27-493A-D0B3-317D-129D4CD54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5A4E6-A9CC-7314-26A0-0989066DF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8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4F68B2-FD0E-01D7-F62E-236B1C405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BAB5A-56E8-B756-9813-C25FAA8AD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49C00-DD56-B5A0-F208-2ECAE74EB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96ED2-83F2-4497-B34F-DD5DD2F287B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9F6C8-D22D-6F1D-E9FD-D530352119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E24A9-A282-BB5C-4681-5C8062C1B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81B3F-121A-4E29-BA93-72BD9192F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86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>
            <a:extLst>
              <a:ext uri="{FF2B5EF4-FFF2-40B4-BE49-F238E27FC236}">
                <a16:creationId xmlns:a16="http://schemas.microsoft.com/office/drawing/2014/main" id="{AB45C327-BC39-11B5-0624-5BD43E00BE1F}"/>
              </a:ext>
            </a:extLst>
          </p:cNvPr>
          <p:cNvSpPr txBox="1"/>
          <p:nvPr/>
        </p:nvSpPr>
        <p:spPr>
          <a:xfrm>
            <a:off x="8125684" y="564936"/>
            <a:ext cx="207947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9 x 4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5 x 7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 x 12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4 x 6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11 x 12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 x 8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63 ÷ 7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12 ÷ 4 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33 ÷ 3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F2703D-0CB5-473E-E575-51D95A1E5E6F}"/>
              </a:ext>
            </a:extLst>
          </p:cNvPr>
          <p:cNvSpPr txBox="1"/>
          <p:nvPr/>
        </p:nvSpPr>
        <p:spPr>
          <a:xfrm>
            <a:off x="18760" y="165275"/>
            <a:ext cx="62342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Comic Sans MS" panose="030F0702030302020204" pitchFamily="66" charset="0"/>
              </a:rPr>
              <a:t>Year 5 Homework B – 6</a:t>
            </a:r>
            <a:r>
              <a:rPr lang="en-GB" sz="15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1500" b="1" u="sng" dirty="0">
                <a:latin typeface="Comic Sans MS" panose="030F0702030302020204" pitchFamily="66" charset="0"/>
              </a:rPr>
              <a:t> June 2025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BF698-51D3-D767-B682-CFA33D0B1C64}"/>
              </a:ext>
            </a:extLst>
          </p:cNvPr>
          <p:cNvSpPr txBox="1"/>
          <p:nvPr/>
        </p:nvSpPr>
        <p:spPr>
          <a:xfrm>
            <a:off x="262937" y="535635"/>
            <a:ext cx="293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Reasoning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CD774-64B7-C823-B2B7-CD680DCA32E8}"/>
              </a:ext>
            </a:extLst>
          </p:cNvPr>
          <p:cNvSpPr txBox="1"/>
          <p:nvPr/>
        </p:nvSpPr>
        <p:spPr>
          <a:xfrm>
            <a:off x="9150416" y="173212"/>
            <a:ext cx="2936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Multiplication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E68990C-1019-2927-F8B9-0186F6EC7595}"/>
              </a:ext>
            </a:extLst>
          </p:cNvPr>
          <p:cNvSpPr txBox="1"/>
          <p:nvPr/>
        </p:nvSpPr>
        <p:spPr>
          <a:xfrm>
            <a:off x="10169356" y="556925"/>
            <a:ext cx="2079473" cy="3647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10 x 9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12 x 3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7 x 11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11 x 8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678 x 0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142 x 1 = </a:t>
            </a:r>
            <a:r>
              <a:rPr lang="en-GB" sz="1400" u="sng" dirty="0">
                <a:latin typeface="Comic Sans MS" panose="030F0702030302020204" pitchFamily="66" charset="0"/>
              </a:rPr>
              <a:t>           </a:t>
            </a:r>
            <a:r>
              <a:rPr lang="en-GB" sz="1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108 ÷ 9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104 ÷ 1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Comic Sans MS" panose="030F0702030302020204" pitchFamily="66" charset="0"/>
              </a:rPr>
              <a:t>322 ÷ 322 = </a:t>
            </a:r>
            <a:r>
              <a:rPr lang="en-GB" sz="1400" u="sng" dirty="0">
                <a:latin typeface="Comic Sans MS" panose="030F0702030302020204" pitchFamily="66" charset="0"/>
              </a:rPr>
              <a:t>          .</a:t>
            </a:r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CA861AA6-2B15-30D1-6C7E-1EC8358AD206}"/>
              </a:ext>
            </a:extLst>
          </p:cNvPr>
          <p:cNvSpPr/>
          <p:nvPr/>
        </p:nvSpPr>
        <p:spPr>
          <a:xfrm>
            <a:off x="4203987" y="675164"/>
            <a:ext cx="3736386" cy="3242798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378A7A9-3CB6-1BC9-2C7A-4D2CA2DE9883}"/>
              </a:ext>
            </a:extLst>
          </p:cNvPr>
          <p:cNvSpPr/>
          <p:nvPr/>
        </p:nvSpPr>
        <p:spPr>
          <a:xfrm>
            <a:off x="8021569" y="111048"/>
            <a:ext cx="3872584" cy="3806914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51632A-5DD9-DF6D-EA0E-16F4AFB3CB5F}"/>
              </a:ext>
            </a:extLst>
          </p:cNvPr>
          <p:cNvSpPr txBox="1"/>
          <p:nvPr/>
        </p:nvSpPr>
        <p:spPr>
          <a:xfrm>
            <a:off x="4283056" y="4032706"/>
            <a:ext cx="1924642" cy="374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Angles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6F08D44-ABDB-80E3-579D-908A76866DD5}"/>
              </a:ext>
            </a:extLst>
          </p:cNvPr>
          <p:cNvSpPr/>
          <p:nvPr/>
        </p:nvSpPr>
        <p:spPr>
          <a:xfrm>
            <a:off x="4203987" y="3980126"/>
            <a:ext cx="7831234" cy="2766826"/>
          </a:xfrm>
          <a:prstGeom prst="rect">
            <a:avLst/>
          </a:prstGeom>
          <a:noFill/>
          <a:ln w="38100"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CCDBE6D-22B4-0E48-3FC8-7AB75008C6C1}"/>
              </a:ext>
            </a:extLst>
          </p:cNvPr>
          <p:cNvSpPr txBox="1"/>
          <p:nvPr/>
        </p:nvSpPr>
        <p:spPr>
          <a:xfrm>
            <a:off x="4236722" y="151944"/>
            <a:ext cx="385754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Remember</a:t>
            </a:r>
            <a:r>
              <a:rPr lang="en-GB" sz="1400" dirty="0">
                <a:latin typeface="Comic Sans MS"/>
              </a:rPr>
              <a:t> to also have a go at TTRS.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Forgotten your login? Let me know!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1DBD1B09-7E42-1296-5F89-51952D68B813}"/>
              </a:ext>
            </a:extLst>
          </p:cNvPr>
          <p:cNvSpPr/>
          <p:nvPr/>
        </p:nvSpPr>
        <p:spPr>
          <a:xfrm>
            <a:off x="140780" y="511739"/>
            <a:ext cx="3991827" cy="6180985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773FE4B-94E4-C35A-D3DA-F6B3F1CE3100}"/>
              </a:ext>
            </a:extLst>
          </p:cNvPr>
          <p:cNvSpPr/>
          <p:nvPr/>
        </p:nvSpPr>
        <p:spPr>
          <a:xfrm>
            <a:off x="6775753" y="5005830"/>
            <a:ext cx="516835" cy="1965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2FE592E-0C0F-CB47-5B86-F4C69443699E}"/>
              </a:ext>
            </a:extLst>
          </p:cNvPr>
          <p:cNvSpPr/>
          <p:nvPr/>
        </p:nvSpPr>
        <p:spPr>
          <a:xfrm>
            <a:off x="7502173" y="5004219"/>
            <a:ext cx="516835" cy="1965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5CA51D4-E0C1-6C86-01BF-C83DF6149E6A}"/>
              </a:ext>
            </a:extLst>
          </p:cNvPr>
          <p:cNvSpPr txBox="1"/>
          <p:nvPr/>
        </p:nvSpPr>
        <p:spPr>
          <a:xfrm>
            <a:off x="146017" y="880292"/>
            <a:ext cx="390704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Work out where each person is standing after they have turned. 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a) Yusuf is facing the shop. He turns 180° clockwise.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b) Yara is facing the park. She turns 270° clockwise.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c) Keira is facing the hairdressers. She turns 45° anti-clockwise.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>
                <a:latin typeface="Comic Sans MS" panose="030F0702030302020204" pitchFamily="66" charset="0"/>
              </a:rPr>
              <a:t>d) Mark is facing the school. He turns 90° anti-clockwise.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22C6B0-7072-C4B0-88DD-AB463A7E8244}"/>
              </a:ext>
            </a:extLst>
          </p:cNvPr>
          <p:cNvSpPr txBox="1"/>
          <p:nvPr/>
        </p:nvSpPr>
        <p:spPr>
          <a:xfrm>
            <a:off x="4159736" y="702804"/>
            <a:ext cx="1350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Money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70E320-BE7F-DFDA-FA0B-A883C1219F2B}"/>
              </a:ext>
            </a:extLst>
          </p:cNvPr>
          <p:cNvSpPr txBox="1"/>
          <p:nvPr/>
        </p:nvSpPr>
        <p:spPr>
          <a:xfrm>
            <a:off x="5962671" y="4116479"/>
            <a:ext cx="589512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Sort the angles into obtuse, acute and reflex.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4AC288-5BDE-351E-3F16-0E6B0F42733B}"/>
              </a:ext>
            </a:extLst>
          </p:cNvPr>
          <p:cNvSpPr txBox="1"/>
          <p:nvPr/>
        </p:nvSpPr>
        <p:spPr>
          <a:xfrm>
            <a:off x="4241870" y="1056034"/>
            <a:ext cx="1523464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Inaya has this money. She is given £2.23 more.</a:t>
            </a:r>
          </a:p>
          <a:p>
            <a:r>
              <a:rPr lang="en-GB" sz="1100" b="1" dirty="0">
                <a:latin typeface="Comic Sans MS" panose="030F0702030302020204" pitchFamily="66" charset="0"/>
              </a:rPr>
              <a:t>How much money does she have now?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6B3901-9DDD-E59B-DF4A-F26B62047A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947" y="4522412"/>
            <a:ext cx="7690166" cy="20414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5CD3929-C471-4C65-4520-ADFC1E7C99E0}"/>
              </a:ext>
            </a:extLst>
          </p:cNvPr>
          <p:cNvSpPr/>
          <p:nvPr/>
        </p:nvSpPr>
        <p:spPr>
          <a:xfrm>
            <a:off x="4283056" y="4551680"/>
            <a:ext cx="2646064" cy="2616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5ACA62-D17F-71FD-EA59-0E57914753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305"/>
          <a:stretch>
            <a:fillRect/>
          </a:stretch>
        </p:blipFill>
        <p:spPr>
          <a:xfrm>
            <a:off x="328835" y="1500974"/>
            <a:ext cx="3316016" cy="241698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3F6E40E-06B9-0124-8036-1A8104B65E8F}"/>
              </a:ext>
            </a:extLst>
          </p:cNvPr>
          <p:cNvSpPr/>
          <p:nvPr/>
        </p:nvSpPr>
        <p:spPr>
          <a:xfrm>
            <a:off x="247639" y="1500974"/>
            <a:ext cx="930921" cy="2871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07A55F8-DA3C-5CA8-079C-2B70A625ADB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957" r="45636"/>
          <a:stretch>
            <a:fillRect/>
          </a:stretch>
        </p:blipFill>
        <p:spPr>
          <a:xfrm>
            <a:off x="4929937" y="2697207"/>
            <a:ext cx="2707991" cy="118802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DAD1D19-8F27-60D0-0E00-84BDCCA1C49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390" t="18994"/>
          <a:stretch>
            <a:fillRect/>
          </a:stretch>
        </p:blipFill>
        <p:spPr>
          <a:xfrm>
            <a:off x="5781043" y="737856"/>
            <a:ext cx="2022872" cy="114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5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f49b075-68d3-4d1a-932e-1df6d66c5e8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375AE973369A46810E36D5C1225490" ma:contentTypeVersion="16" ma:contentTypeDescription="Create a new document." ma:contentTypeScope="" ma:versionID="cdeedfadd53c6dfc2a3dcb1361642571">
  <xsd:schema xmlns:xsd="http://www.w3.org/2001/XMLSchema" xmlns:xs="http://www.w3.org/2001/XMLSchema" xmlns:p="http://schemas.microsoft.com/office/2006/metadata/properties" xmlns:ns3="bf49b075-68d3-4d1a-932e-1df6d66c5e8c" xmlns:ns4="ca9fb4e4-ff41-468d-9235-ccca672ce463" targetNamespace="http://schemas.microsoft.com/office/2006/metadata/properties" ma:root="true" ma:fieldsID="91bcb24abc88a4100c6e774a38d778b0" ns3:_="" ns4:_="">
    <xsd:import namespace="bf49b075-68d3-4d1a-932e-1df6d66c5e8c"/>
    <xsd:import namespace="ca9fb4e4-ff41-468d-9235-ccca672ce46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49b075-68d3-4d1a-932e-1df6d66c5e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9fb4e4-ff41-468d-9235-ccca672ce463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C92181-4B45-42B2-AE35-BBDD7A341D7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a9fb4e4-ff41-468d-9235-ccca672ce463"/>
    <ds:schemaRef ds:uri="http://schemas.microsoft.com/office/infopath/2007/PartnerControls"/>
    <ds:schemaRef ds:uri="bf49b075-68d3-4d1a-932e-1df6d66c5e8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809848-65EF-4A61-A61C-6DDC4FA1F6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49b075-68d3-4d1a-932e-1df6d66c5e8c"/>
    <ds:schemaRef ds:uri="ca9fb4e4-ff41-468d-9235-ccca672ce4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75453E-205D-4FE2-B875-95C19BF2CE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5593</TotalTime>
  <Words>217</Words>
  <Application>Microsoft Office PowerPoint</Application>
  <PresentationFormat>Widescreen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Parker</dc:creator>
  <cp:lastModifiedBy>Charlotte Parker</cp:lastModifiedBy>
  <cp:revision>59</cp:revision>
  <cp:lastPrinted>2023-05-05T06:46:46Z</cp:lastPrinted>
  <dcterms:created xsi:type="dcterms:W3CDTF">2022-09-14T20:06:39Z</dcterms:created>
  <dcterms:modified xsi:type="dcterms:W3CDTF">2025-06-04T21:39:07Z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0x01010066375AE973369A46810E36D5C1225490</vt:lpwstr>
  </property>
</Properties>
</file>