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E4A1A-318E-0F8F-C298-063CF7B429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C32F22-4A1E-8B13-025C-A0847C5DE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F1D5CD-1954-193E-FEAF-4A583C026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4098DB-5B84-3A92-6AAE-DE18C1312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4F3DC7-6FC9-78E4-569B-FB755A368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929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45E00-B90F-0E31-9BFF-1AAECF3BF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9A2A4C-A520-EA50-AFF1-5DFE77B8B8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E4A6C3-004F-BD96-AC23-AEC8A3294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91FFF4-F3E3-0DDA-BCF5-2D1D748EF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980A80-955D-DBA8-5BB1-7FF8B468C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89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4D04B-B8FD-CC76-3397-9F838A734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09008-BBFC-E8BD-C713-E6959E0399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032826-34F1-725A-D6B8-EAC12D4D6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6E82A6-C526-8731-06E3-D47ADF9CB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0B5090-FCA3-1B87-2697-30606D85F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94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C48DA-7D84-BF43-0096-ECE6F2123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1DFCAF-D948-6E57-1976-5DD11E38D1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566825-4F6F-B7BE-C3B9-18ADD2CA29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88F737-9EC7-0512-7699-0D9FF72DE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54414F-9071-F6D0-7E0D-65F13A453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78AC73-5172-873B-7593-AA2AE954F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481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4DD99-B7BD-D275-DCB7-63A9D3628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05C4DD-7779-06CE-2347-47C8708C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13090E-0887-1EBB-ADDE-4FF65A5BD1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AB7095-A3CB-C59D-DE17-37F8948B09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0E9584-1F59-4968-C2DB-2FC4E5BB2D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592A42-DDF0-218F-8AC8-FDD4E2B33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8EAC0-C990-B7E7-5DB8-DB81F7E80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D16395-4FD4-6A47-A2F1-08F2A862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326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EFB08-2422-25A1-9757-7200DF91D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C991FB-F3A6-3DDC-3BFF-DE00BCB3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DD04AF-38CA-2083-5DFE-D3952BE6C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36C4C3-1773-1F04-093E-736C7D4EC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307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416CDE-590C-C7F9-BD3B-0C4BAC7E1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FF5506-733E-6734-EA6D-EA1599789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7EF0E3-93FD-E399-76C9-36283DA2C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627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09FBF-ACA3-CCE5-2210-8B4264455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7A660-D7B0-76BF-2657-741F62D704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16EED2-A0D9-5D40-729C-6BB2F15530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8A8146-3CF3-BF35-202E-CF38BC6D6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84FEBD-288C-E000-439D-511C467E6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0BA7C7-56B2-4128-8756-189FC4864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951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F26BE-A3EF-E9B0-96C3-19EB62511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BFE6E0-2F26-A22C-F216-215156DA0E8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71CD29-54DE-AC72-056B-21506F33C6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ADFB17-CE3B-7A40-A85F-E871F1F6B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E3FC99-8B83-A31E-CED9-6D84A04C6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2297BE-ED1F-F390-9DB3-DC9A9387D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152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951B7-C5CD-88BA-09C4-9BAD2474C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D8EF2D-7303-04B2-3C20-04F6D5927A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1F744D-41F5-D307-D43F-290902893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6FCBEA-E04E-88BB-CFD2-7F572B67A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3AC81-A598-DDAF-F061-41EFADC09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641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2018E1-F2FA-BD7E-01C1-7EFF28E3F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57629F-728E-E6E3-EC51-59F08AA7B9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38BAAF-B144-E22F-6C63-2266ED572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EAF182-AF6E-3634-AAEC-EC33A0D1A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F3E4D-8CFF-E3BC-A08F-E203FE6F2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78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E130A4-1708-B14B-4B77-97E1929F9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1A7083-F145-625B-9A02-3054325BF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E54A97-5AE8-38A3-F011-C5935B7D6F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6F711A-C554-47E0-AC44-6BC1FCDD580A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58F138-7804-6210-7F1F-68614770DE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F1414-5CDC-0AEE-DF15-457CCE4643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C83D14-AAED-46FF-88DF-51A1C17B0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72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611F021F-724E-8B6E-9AAD-C7FC23778814}"/>
              </a:ext>
            </a:extLst>
          </p:cNvPr>
          <p:cNvSpPr/>
          <p:nvPr/>
        </p:nvSpPr>
        <p:spPr>
          <a:xfrm>
            <a:off x="190570" y="3999904"/>
            <a:ext cx="4605400" cy="654951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3D3CCB4-9897-13A4-6DC4-B24FF0B78B37}"/>
              </a:ext>
            </a:extLst>
          </p:cNvPr>
          <p:cNvSpPr/>
          <p:nvPr/>
        </p:nvSpPr>
        <p:spPr>
          <a:xfrm>
            <a:off x="149408" y="4800599"/>
            <a:ext cx="5858199" cy="1836435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72EC249-0CF5-8429-4E96-DE939C62E885}"/>
              </a:ext>
            </a:extLst>
          </p:cNvPr>
          <p:cNvSpPr/>
          <p:nvPr/>
        </p:nvSpPr>
        <p:spPr>
          <a:xfrm>
            <a:off x="8415343" y="213727"/>
            <a:ext cx="3586086" cy="253131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CD1E47D-E06B-BA0D-813F-B5EBA40A11F6}"/>
              </a:ext>
            </a:extLst>
          </p:cNvPr>
          <p:cNvSpPr/>
          <p:nvPr/>
        </p:nvSpPr>
        <p:spPr>
          <a:xfrm>
            <a:off x="4990857" y="4032358"/>
            <a:ext cx="3229599" cy="60187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A2E0A5A-7CA8-4FCD-1004-536BDD4F9A5C}"/>
              </a:ext>
            </a:extLst>
          </p:cNvPr>
          <p:cNvSpPr/>
          <p:nvPr/>
        </p:nvSpPr>
        <p:spPr>
          <a:xfrm>
            <a:off x="149409" y="2015266"/>
            <a:ext cx="4646561" cy="1857639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F59919D-1880-C53C-4F51-325DAE84A119}"/>
              </a:ext>
            </a:extLst>
          </p:cNvPr>
          <p:cNvSpPr/>
          <p:nvPr/>
        </p:nvSpPr>
        <p:spPr>
          <a:xfrm>
            <a:off x="6184395" y="4807838"/>
            <a:ext cx="1989196" cy="1836435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60F458-0146-F70F-99C3-C8066F086FE2}"/>
              </a:ext>
            </a:extLst>
          </p:cNvPr>
          <p:cNvSpPr/>
          <p:nvPr/>
        </p:nvSpPr>
        <p:spPr>
          <a:xfrm>
            <a:off x="4990857" y="213727"/>
            <a:ext cx="3229599" cy="365917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986F5C-5635-A0DA-F4C0-6F6C20CF9B6C}"/>
              </a:ext>
            </a:extLst>
          </p:cNvPr>
          <p:cNvSpPr/>
          <p:nvPr/>
        </p:nvSpPr>
        <p:spPr>
          <a:xfrm>
            <a:off x="142332" y="220966"/>
            <a:ext cx="4606650" cy="1649606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20D74FF9-0FA9-D04E-FE41-ABB9CD92E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07" y="263430"/>
            <a:ext cx="3518079" cy="1448266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C87B5500-AC1B-126B-9FE9-7B065BF47C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5" t="3359" r="7888" b="25326"/>
          <a:stretch/>
        </p:blipFill>
        <p:spPr>
          <a:xfrm>
            <a:off x="5175165" y="373180"/>
            <a:ext cx="2825836" cy="3333362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C0A646B6-BA33-BD32-CD73-FAA221109DD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1" r="2279" b="11395"/>
          <a:stretch/>
        </p:blipFill>
        <p:spPr>
          <a:xfrm>
            <a:off x="313090" y="2491374"/>
            <a:ext cx="4424261" cy="11927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0EFB79-BA2E-8073-DBC0-1739739401BC}"/>
              </a:ext>
            </a:extLst>
          </p:cNvPr>
          <p:cNvSpPr txBox="1"/>
          <p:nvPr/>
        </p:nvSpPr>
        <p:spPr>
          <a:xfrm>
            <a:off x="620901" y="2068344"/>
            <a:ext cx="5113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Match the words to the correct digits</a:t>
            </a:r>
            <a:endParaRPr lang="en-US" dirty="0"/>
          </a:p>
        </p:txBody>
      </p:sp>
      <p:sp>
        <p:nvSpPr>
          <p:cNvPr id="12" name=" 11">
            <a:extLst>
              <a:ext uri="{FF2B5EF4-FFF2-40B4-BE49-F238E27FC236}">
                <a16:creationId xmlns:a16="http://schemas.microsoft.com/office/drawing/2014/main" id="{9DD9855E-C705-0836-E5C0-878B166BF058}"/>
              </a:ext>
            </a:extLst>
          </p:cNvPr>
          <p:cNvSpPr/>
          <p:nvPr/>
        </p:nvSpPr>
        <p:spPr>
          <a:xfrm>
            <a:off x="8594852" y="318876"/>
            <a:ext cx="1825133" cy="1051119"/>
          </a:xfrm>
          <a:prstGeom prst="trapezoid">
            <a:avLst>
              <a:gd name="adj" fmla="val 562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5">
            <a:extLst>
              <a:ext uri="{FF2B5EF4-FFF2-40B4-BE49-F238E27FC236}">
                <a16:creationId xmlns:a16="http://schemas.microsoft.com/office/drawing/2014/main" id="{8FF99BAB-1049-E81F-E339-B5B0CA8B35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884" y="4969190"/>
            <a:ext cx="1641838" cy="157264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B5F2D39-EAD6-1EA5-3274-F792697104EA}"/>
              </a:ext>
            </a:extLst>
          </p:cNvPr>
          <p:cNvSpPr txBox="1"/>
          <p:nvPr/>
        </p:nvSpPr>
        <p:spPr>
          <a:xfrm>
            <a:off x="8227211" y="5692670"/>
            <a:ext cx="3815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What time is it?</a:t>
            </a:r>
          </a:p>
          <a:p>
            <a:pPr algn="l"/>
            <a:endParaRPr lang="en-GB" dirty="0"/>
          </a:p>
          <a:p>
            <a:pPr algn="l"/>
            <a:r>
              <a:rPr lang="en-GB" dirty="0"/>
              <a:t>What time would it be in 15 minutes?</a:t>
            </a:r>
            <a:endParaRPr lang="en-US" dirty="0"/>
          </a:p>
        </p:txBody>
      </p:sp>
      <p:pic>
        <p:nvPicPr>
          <p:cNvPr id="19" name="Picture 19">
            <a:extLst>
              <a:ext uri="{FF2B5EF4-FFF2-40B4-BE49-F238E27FC236}">
                <a16:creationId xmlns:a16="http://schemas.microsoft.com/office/drawing/2014/main" id="{65AE344F-A4C0-242F-8D6C-4471DCAC13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57"/>
          <a:stretch/>
        </p:blipFill>
        <p:spPr>
          <a:xfrm>
            <a:off x="372624" y="4969190"/>
            <a:ext cx="5096492" cy="150201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E07A31D-C015-6A9B-FA14-6A2152F29A8C}"/>
              </a:ext>
            </a:extLst>
          </p:cNvPr>
          <p:cNvSpPr txBox="1"/>
          <p:nvPr/>
        </p:nvSpPr>
        <p:spPr>
          <a:xfrm>
            <a:off x="8649419" y="1508828"/>
            <a:ext cx="2921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What is the shape called? </a:t>
            </a:r>
          </a:p>
          <a:p>
            <a:pPr algn="l"/>
            <a:r>
              <a:rPr lang="en-GB" dirty="0"/>
              <a:t>How many sides?</a:t>
            </a:r>
          </a:p>
          <a:p>
            <a:pPr algn="l"/>
            <a:r>
              <a:rPr lang="en-GB" dirty="0"/>
              <a:t>How many corners?</a:t>
            </a:r>
          </a:p>
          <a:p>
            <a:pPr algn="l"/>
            <a:r>
              <a:rPr lang="en-GB" dirty="0"/>
              <a:t>Is it a quadrilateral?</a:t>
            </a:r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8835080-1DB5-3EFC-0C3A-6E06E5E7E1EE}"/>
              </a:ext>
            </a:extLst>
          </p:cNvPr>
          <p:cNvSpPr txBox="1"/>
          <p:nvPr/>
        </p:nvSpPr>
        <p:spPr>
          <a:xfrm>
            <a:off x="5012110" y="3979677"/>
            <a:ext cx="3326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What month comes before September?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053F16D-B762-0EAC-0300-469FFA0C670C}"/>
              </a:ext>
            </a:extLst>
          </p:cNvPr>
          <p:cNvSpPr txBox="1"/>
          <p:nvPr/>
        </p:nvSpPr>
        <p:spPr>
          <a:xfrm>
            <a:off x="142332" y="3999905"/>
            <a:ext cx="3326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Practise counting in 4’s from 0</a:t>
            </a:r>
          </a:p>
          <a:p>
            <a:r>
              <a:rPr lang="en-GB" sz="1600" dirty="0"/>
              <a:t>0, 4,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53BAF65-D577-EE42-9B7A-D9AA1F9305F1}"/>
              </a:ext>
            </a:extLst>
          </p:cNvPr>
          <p:cNvSpPr/>
          <p:nvPr/>
        </p:nvSpPr>
        <p:spPr>
          <a:xfrm>
            <a:off x="8415343" y="2883877"/>
            <a:ext cx="3586087" cy="2611667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5375036A-6EBE-06F4-632A-CE4FA31AC7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47217" y="3091432"/>
            <a:ext cx="3277057" cy="225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794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9605EB-7677-CADD-B75C-8720BFAD7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18B8FE2E-0B11-7E7C-8BD1-19BC482BC338}"/>
              </a:ext>
            </a:extLst>
          </p:cNvPr>
          <p:cNvSpPr/>
          <p:nvPr/>
        </p:nvSpPr>
        <p:spPr>
          <a:xfrm>
            <a:off x="5738840" y="3900856"/>
            <a:ext cx="6303752" cy="764022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B950B83-A63A-829F-7718-CD589398157A}"/>
              </a:ext>
            </a:extLst>
          </p:cNvPr>
          <p:cNvSpPr/>
          <p:nvPr/>
        </p:nvSpPr>
        <p:spPr>
          <a:xfrm>
            <a:off x="3364992" y="4821803"/>
            <a:ext cx="3908106" cy="1836435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C63F906-B7D8-2714-4C5A-7E67066057BB}"/>
              </a:ext>
            </a:extLst>
          </p:cNvPr>
          <p:cNvSpPr/>
          <p:nvPr/>
        </p:nvSpPr>
        <p:spPr>
          <a:xfrm>
            <a:off x="111053" y="3644919"/>
            <a:ext cx="3074037" cy="3013319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8B411BE-DEB3-91A3-52DA-3E309B8DE953}"/>
              </a:ext>
            </a:extLst>
          </p:cNvPr>
          <p:cNvSpPr/>
          <p:nvPr/>
        </p:nvSpPr>
        <p:spPr>
          <a:xfrm>
            <a:off x="3346009" y="3674732"/>
            <a:ext cx="2222688" cy="1003075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27BAD2-589A-1415-FD0F-4B2E97C1852C}"/>
              </a:ext>
            </a:extLst>
          </p:cNvPr>
          <p:cNvSpPr/>
          <p:nvPr/>
        </p:nvSpPr>
        <p:spPr>
          <a:xfrm>
            <a:off x="7396031" y="4800599"/>
            <a:ext cx="4646561" cy="1857639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F41614A-0E8A-EA39-54E1-D11268746236}"/>
              </a:ext>
            </a:extLst>
          </p:cNvPr>
          <p:cNvSpPr/>
          <p:nvPr/>
        </p:nvSpPr>
        <p:spPr>
          <a:xfrm>
            <a:off x="8820069" y="110342"/>
            <a:ext cx="3229599" cy="365917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9C964C2-FCA7-109E-31BE-E86D2E560850}"/>
              </a:ext>
            </a:extLst>
          </p:cNvPr>
          <p:cNvSpPr/>
          <p:nvPr/>
        </p:nvSpPr>
        <p:spPr>
          <a:xfrm>
            <a:off x="111446" y="129060"/>
            <a:ext cx="5457250" cy="329994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1A73C0C4-64C3-1F5F-86B2-0FD1ACD999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53"/>
          <a:stretch>
            <a:fillRect/>
          </a:stretch>
        </p:blipFill>
        <p:spPr>
          <a:xfrm>
            <a:off x="3430491" y="4943890"/>
            <a:ext cx="3308638" cy="1448266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B6B13046-C07F-C4EA-7C5F-517B97489B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1" r="2279" b="11395"/>
          <a:stretch/>
        </p:blipFill>
        <p:spPr>
          <a:xfrm>
            <a:off x="7559712" y="5276707"/>
            <a:ext cx="4424261" cy="11927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0F5073D-272A-9DAD-AB06-D6D7098FC30D}"/>
              </a:ext>
            </a:extLst>
          </p:cNvPr>
          <p:cNvSpPr txBox="1"/>
          <p:nvPr/>
        </p:nvSpPr>
        <p:spPr>
          <a:xfrm>
            <a:off x="7867523" y="4853677"/>
            <a:ext cx="5113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Match the words to the correct digits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565DB0E-AFED-5B55-E97D-357A54472E9D}"/>
              </a:ext>
            </a:extLst>
          </p:cNvPr>
          <p:cNvSpPr txBox="1"/>
          <p:nvPr/>
        </p:nvSpPr>
        <p:spPr>
          <a:xfrm>
            <a:off x="345129" y="4940020"/>
            <a:ext cx="2921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What is the shape called? </a:t>
            </a:r>
          </a:p>
          <a:p>
            <a:pPr algn="l"/>
            <a:r>
              <a:rPr lang="en-GB" dirty="0"/>
              <a:t>How many sides?</a:t>
            </a:r>
          </a:p>
          <a:p>
            <a:pPr algn="l"/>
            <a:r>
              <a:rPr lang="en-GB" dirty="0"/>
              <a:t>How many corners?</a:t>
            </a:r>
          </a:p>
          <a:p>
            <a:pPr algn="l"/>
            <a:r>
              <a:rPr lang="en-GB" dirty="0"/>
              <a:t>Is it a quadrilateral?</a:t>
            </a:r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7B23084-A812-3109-5827-E19ECE154FFD}"/>
              </a:ext>
            </a:extLst>
          </p:cNvPr>
          <p:cNvSpPr txBox="1"/>
          <p:nvPr/>
        </p:nvSpPr>
        <p:spPr>
          <a:xfrm>
            <a:off x="3346008" y="3748522"/>
            <a:ext cx="22724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What month comes before September?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4B65298-9D78-7470-4A4B-192979AFBAD8}"/>
              </a:ext>
            </a:extLst>
          </p:cNvPr>
          <p:cNvSpPr txBox="1"/>
          <p:nvPr/>
        </p:nvSpPr>
        <p:spPr>
          <a:xfrm>
            <a:off x="5738840" y="3913516"/>
            <a:ext cx="3326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Practise counting in 4’s from 0</a:t>
            </a:r>
          </a:p>
          <a:p>
            <a:r>
              <a:rPr lang="en-GB" sz="1600" dirty="0"/>
              <a:t>0, 4,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8439421-C4C1-8A5D-D566-D6D2E43B67BA}"/>
              </a:ext>
            </a:extLst>
          </p:cNvPr>
          <p:cNvSpPr/>
          <p:nvPr/>
        </p:nvSpPr>
        <p:spPr>
          <a:xfrm>
            <a:off x="5738840" y="124118"/>
            <a:ext cx="2901327" cy="3614689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2CD2559E-2D2C-A940-3BE2-11C2E6712A5D}"/>
              </a:ext>
            </a:extLst>
          </p:cNvPr>
          <p:cNvSpPr/>
          <p:nvPr/>
        </p:nvSpPr>
        <p:spPr>
          <a:xfrm>
            <a:off x="573279" y="3769520"/>
            <a:ext cx="1408176" cy="1134612"/>
          </a:xfrm>
          <a:prstGeom prst="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6E94F46-AFE9-C579-157F-2107BA9983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0213" y="212191"/>
            <a:ext cx="2993760" cy="34327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FEC3F0D-31AE-C286-39D7-3B529F2584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332" y="199235"/>
            <a:ext cx="5246462" cy="302586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E4562C2-69B1-08B2-B2F7-6C2774C7A6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4138" y="212191"/>
            <a:ext cx="2630256" cy="3437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084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</Words>
  <Application>Microsoft Office PowerPoint</Application>
  <PresentationFormat>Widescreen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Georgia Davison</dc:creator>
  <cp:lastModifiedBy>Georgia Davison</cp:lastModifiedBy>
  <cp:revision>1</cp:revision>
  <cp:lastPrinted>2026-10-16T13:31:58Z</cp:lastPrinted>
  <dcterms:created xsi:type="dcterms:W3CDTF">2026-10-16T13:31:46Z</dcterms:created>
  <dcterms:modified xsi:type="dcterms:W3CDTF">2026-10-16T13:32:40Z</dcterms:modified>
</cp:coreProperties>
</file>