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B281A6-C698-4101-B9E6-E7084A78032B}" v="1" dt="2025-06-04T21:21:26.4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4" d="100"/>
          <a:sy n="54" d="100"/>
        </p:scale>
        <p:origin x="114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otte Parker" userId="beb03355-08aa-4f90-8b20-dc75dab22635" providerId="ADAL" clId="{84B281A6-C698-4101-B9E6-E7084A78032B}"/>
    <pc:docChg chg="custSel modSld">
      <pc:chgData name="Charlotte Parker" userId="beb03355-08aa-4f90-8b20-dc75dab22635" providerId="ADAL" clId="{84B281A6-C698-4101-B9E6-E7084A78032B}" dt="2025-06-04T21:47:53.464" v="353" actId="113"/>
      <pc:docMkLst>
        <pc:docMk/>
      </pc:docMkLst>
      <pc:sldChg chg="addSp delSp modSp mod">
        <pc:chgData name="Charlotte Parker" userId="beb03355-08aa-4f90-8b20-dc75dab22635" providerId="ADAL" clId="{84B281A6-C698-4101-B9E6-E7084A78032B}" dt="2025-06-04T21:47:53.464" v="353" actId="113"/>
        <pc:sldMkLst>
          <pc:docMk/>
          <pc:sldMk cId="2745759057" sldId="256"/>
        </pc:sldMkLst>
        <pc:spChg chg="mod">
          <ac:chgData name="Charlotte Parker" userId="beb03355-08aa-4f90-8b20-dc75dab22635" providerId="ADAL" clId="{84B281A6-C698-4101-B9E6-E7084A78032B}" dt="2025-06-04T21:10:33.165" v="106" actId="20577"/>
          <ac:spMkLst>
            <pc:docMk/>
            <pc:sldMk cId="2745759057" sldId="256"/>
            <ac:spMk id="2" creationId="{49E98315-B386-BF94-030A-43CB0F9A635C}"/>
          </ac:spMkLst>
        </pc:spChg>
        <pc:spChg chg="mod">
          <ac:chgData name="Charlotte Parker" userId="beb03355-08aa-4f90-8b20-dc75dab22635" providerId="ADAL" clId="{84B281A6-C698-4101-B9E6-E7084A78032B}" dt="2025-06-04T21:23:07.845" v="187" actId="20577"/>
          <ac:spMkLst>
            <pc:docMk/>
            <pc:sldMk cId="2745759057" sldId="256"/>
            <ac:spMk id="3" creationId="{3DA98E7C-56FA-827A-98A0-3C800DAA79FB}"/>
          </ac:spMkLst>
        </pc:spChg>
        <pc:spChg chg="mod">
          <ac:chgData name="Charlotte Parker" userId="beb03355-08aa-4f90-8b20-dc75dab22635" providerId="ADAL" clId="{84B281A6-C698-4101-B9E6-E7084A78032B}" dt="2025-06-04T21:08:37.680" v="54" actId="20577"/>
          <ac:spMkLst>
            <pc:docMk/>
            <pc:sldMk cId="2745759057" sldId="256"/>
            <ac:spMk id="8" creationId="{00F2703D-0CB5-473E-E575-51D95A1E5E6F}"/>
          </ac:spMkLst>
        </pc:spChg>
        <pc:spChg chg="mod">
          <ac:chgData name="Charlotte Parker" userId="beb03355-08aa-4f90-8b20-dc75dab22635" providerId="ADAL" clId="{84B281A6-C698-4101-B9E6-E7084A78032B}" dt="2025-06-04T21:10:28.623" v="100" actId="1076"/>
          <ac:spMkLst>
            <pc:docMk/>
            <pc:sldMk cId="2745759057" sldId="256"/>
            <ac:spMk id="13" creationId="{D7E52B98-6354-A087-F4B2-A18D6B7A325A}"/>
          </ac:spMkLst>
        </pc:spChg>
        <pc:spChg chg="mod">
          <ac:chgData name="Charlotte Parker" userId="beb03355-08aa-4f90-8b20-dc75dab22635" providerId="ADAL" clId="{84B281A6-C698-4101-B9E6-E7084A78032B}" dt="2025-06-04T21:40:47.566" v="192" actId="20577"/>
          <ac:spMkLst>
            <pc:docMk/>
            <pc:sldMk cId="2745759057" sldId="256"/>
            <ac:spMk id="14" creationId="{A4067D2C-BB72-8057-2758-364AD3A04371}"/>
          </ac:spMkLst>
        </pc:spChg>
        <pc:spChg chg="mod">
          <ac:chgData name="Charlotte Parker" userId="beb03355-08aa-4f90-8b20-dc75dab22635" providerId="ADAL" clId="{84B281A6-C698-4101-B9E6-E7084A78032B}" dt="2025-06-04T21:05:52.647" v="11" actId="20577"/>
          <ac:spMkLst>
            <pc:docMk/>
            <pc:sldMk cId="2745759057" sldId="256"/>
            <ac:spMk id="20" creationId="{A94BD84B-AC17-C98B-DCFB-8B99F6A591A8}"/>
          </ac:spMkLst>
        </pc:spChg>
        <pc:spChg chg="mod">
          <ac:chgData name="Charlotte Parker" userId="beb03355-08aa-4f90-8b20-dc75dab22635" providerId="ADAL" clId="{84B281A6-C698-4101-B9E6-E7084A78032B}" dt="2025-06-04T21:41:11.616" v="229" actId="1076"/>
          <ac:spMkLst>
            <pc:docMk/>
            <pc:sldMk cId="2745759057" sldId="256"/>
            <ac:spMk id="21" creationId="{840FAF40-7CE8-4FFB-84BB-C616CD5D6E73}"/>
          </ac:spMkLst>
        </pc:spChg>
        <pc:spChg chg="mod">
          <ac:chgData name="Charlotte Parker" userId="beb03355-08aa-4f90-8b20-dc75dab22635" providerId="ADAL" clId="{84B281A6-C698-4101-B9E6-E7084A78032B}" dt="2025-06-04T21:06:06.685" v="19" actId="20577"/>
          <ac:spMkLst>
            <pc:docMk/>
            <pc:sldMk cId="2745759057" sldId="256"/>
            <ac:spMk id="22" creationId="{236B44E3-073C-7CB5-F41D-B589EA5A9AE9}"/>
          </ac:spMkLst>
        </pc:spChg>
        <pc:spChg chg="del">
          <ac:chgData name="Charlotte Parker" userId="beb03355-08aa-4f90-8b20-dc75dab22635" providerId="ADAL" clId="{84B281A6-C698-4101-B9E6-E7084A78032B}" dt="2025-06-04T21:20:15.084" v="110" actId="478"/>
          <ac:spMkLst>
            <pc:docMk/>
            <pc:sldMk cId="2745759057" sldId="256"/>
            <ac:spMk id="23" creationId="{807A2F9C-30A3-66E1-187D-C03A404D394E}"/>
          </ac:spMkLst>
        </pc:spChg>
        <pc:spChg chg="mod">
          <ac:chgData name="Charlotte Parker" userId="beb03355-08aa-4f90-8b20-dc75dab22635" providerId="ADAL" clId="{84B281A6-C698-4101-B9E6-E7084A78032B}" dt="2025-06-04T21:06:40.158" v="37" actId="20577"/>
          <ac:spMkLst>
            <pc:docMk/>
            <pc:sldMk cId="2745759057" sldId="256"/>
            <ac:spMk id="24" creationId="{EFE0B28D-5B1A-25A4-9875-DA794A7197E7}"/>
          </ac:spMkLst>
        </pc:spChg>
        <pc:spChg chg="del">
          <ac:chgData name="Charlotte Parker" userId="beb03355-08aa-4f90-8b20-dc75dab22635" providerId="ADAL" clId="{84B281A6-C698-4101-B9E6-E7084A78032B}" dt="2025-06-04T21:20:09.831" v="108" actId="478"/>
          <ac:spMkLst>
            <pc:docMk/>
            <pc:sldMk cId="2745759057" sldId="256"/>
            <ac:spMk id="66" creationId="{EBF8FF1B-B18C-5297-6E89-827B781DD45F}"/>
          </ac:spMkLst>
        </pc:spChg>
        <pc:spChg chg="del">
          <ac:chgData name="Charlotte Parker" userId="beb03355-08aa-4f90-8b20-dc75dab22635" providerId="ADAL" clId="{84B281A6-C698-4101-B9E6-E7084A78032B}" dt="2025-06-04T21:20:11.456" v="109" actId="478"/>
          <ac:spMkLst>
            <pc:docMk/>
            <pc:sldMk cId="2745759057" sldId="256"/>
            <ac:spMk id="67" creationId="{3176B489-6263-982A-9068-A54990637E8D}"/>
          </ac:spMkLst>
        </pc:spChg>
        <pc:spChg chg="mod">
          <ac:chgData name="Charlotte Parker" userId="beb03355-08aa-4f90-8b20-dc75dab22635" providerId="ADAL" clId="{84B281A6-C698-4101-B9E6-E7084A78032B}" dt="2025-06-04T21:47:53.464" v="353" actId="113"/>
          <ac:spMkLst>
            <pc:docMk/>
            <pc:sldMk cId="2745759057" sldId="256"/>
            <ac:spMk id="73" creationId="{A2C61D7A-33DE-9EC2-B61F-202495C3A022}"/>
          </ac:spMkLst>
        </pc:spChg>
        <pc:picChg chg="del">
          <ac:chgData name="Charlotte Parker" userId="beb03355-08aa-4f90-8b20-dc75dab22635" providerId="ADAL" clId="{84B281A6-C698-4101-B9E6-E7084A78032B}" dt="2025-06-04T21:05:32.296" v="1" actId="478"/>
          <ac:picMkLst>
            <pc:docMk/>
            <pc:sldMk cId="2745759057" sldId="256"/>
            <ac:picMk id="5" creationId="{979072BD-81F6-C319-9701-9E02CF513A53}"/>
          </ac:picMkLst>
        </pc:picChg>
        <pc:picChg chg="add mod">
          <ac:chgData name="Charlotte Parker" userId="beb03355-08aa-4f90-8b20-dc75dab22635" providerId="ADAL" clId="{84B281A6-C698-4101-B9E6-E7084A78032B}" dt="2025-06-04T21:10:06.360" v="56" actId="1076"/>
          <ac:picMkLst>
            <pc:docMk/>
            <pc:sldMk cId="2745759057" sldId="256"/>
            <ac:picMk id="6" creationId="{E8CEB31F-EE0B-A8F9-9DDF-35F3BDCFFEAB}"/>
          </ac:picMkLst>
        </pc:picChg>
        <pc:picChg chg="del">
          <ac:chgData name="Charlotte Parker" userId="beb03355-08aa-4f90-8b20-dc75dab22635" providerId="ADAL" clId="{84B281A6-C698-4101-B9E6-E7084A78032B}" dt="2025-06-04T21:05:35.160" v="2" actId="478"/>
          <ac:picMkLst>
            <pc:docMk/>
            <pc:sldMk cId="2745759057" sldId="256"/>
            <ac:picMk id="10" creationId="{2DC72BCD-571A-DFDB-365D-CA259E433368}"/>
          </ac:picMkLst>
        </pc:picChg>
        <pc:picChg chg="add mod modCrop">
          <ac:chgData name="Charlotte Parker" userId="beb03355-08aa-4f90-8b20-dc75dab22635" providerId="ADAL" clId="{84B281A6-C698-4101-B9E6-E7084A78032B}" dt="2025-06-04T21:22:21.163" v="121" actId="14100"/>
          <ac:picMkLst>
            <pc:docMk/>
            <pc:sldMk cId="2745759057" sldId="256"/>
            <ac:picMk id="11" creationId="{9FAD79BF-E4C3-4FF9-8952-91485A05E142}"/>
          </ac:picMkLst>
        </pc:picChg>
        <pc:picChg chg="add mod modCrop">
          <ac:chgData name="Charlotte Parker" userId="beb03355-08aa-4f90-8b20-dc75dab22635" providerId="ADAL" clId="{84B281A6-C698-4101-B9E6-E7084A78032B}" dt="2025-06-04T21:22:33.774" v="124" actId="1076"/>
          <ac:picMkLst>
            <pc:docMk/>
            <pc:sldMk cId="2745759057" sldId="256"/>
            <ac:picMk id="15" creationId="{43E68999-D500-503F-9359-0D0E88FD7912}"/>
          </ac:picMkLst>
        </pc:picChg>
        <pc:picChg chg="del">
          <ac:chgData name="Charlotte Parker" userId="beb03355-08aa-4f90-8b20-dc75dab22635" providerId="ADAL" clId="{84B281A6-C698-4101-B9E6-E7084A78032B}" dt="2025-06-04T21:05:30.796" v="0" actId="478"/>
          <ac:picMkLst>
            <pc:docMk/>
            <pc:sldMk cId="2745759057" sldId="256"/>
            <ac:picMk id="17" creationId="{5142C0C0-3647-1AD9-DFD2-1CE567694826}"/>
          </ac:picMkLst>
        </pc:picChg>
        <pc:picChg chg="add mod modCrop">
          <ac:chgData name="Charlotte Parker" userId="beb03355-08aa-4f90-8b20-dc75dab22635" providerId="ADAL" clId="{84B281A6-C698-4101-B9E6-E7084A78032B}" dt="2025-06-04T21:41:39.776" v="232" actId="1076"/>
          <ac:picMkLst>
            <pc:docMk/>
            <pc:sldMk cId="2745759057" sldId="256"/>
            <ac:picMk id="18" creationId="{6349ABB3-D022-820D-EE4C-11292D57003D}"/>
          </ac:picMkLst>
        </pc:picChg>
        <pc:picChg chg="add mod modCrop">
          <ac:chgData name="Charlotte Parker" userId="beb03355-08aa-4f90-8b20-dc75dab22635" providerId="ADAL" clId="{84B281A6-C698-4101-B9E6-E7084A78032B}" dt="2025-06-04T21:47:24.401" v="241" actId="14100"/>
          <ac:picMkLst>
            <pc:docMk/>
            <pc:sldMk cId="2745759057" sldId="256"/>
            <ac:picMk id="25" creationId="{978EBB28-ADE4-A3D6-38B3-602BC8688EC1}"/>
          </ac:picMkLst>
        </pc:picChg>
        <pc:picChg chg="del">
          <ac:chgData name="Charlotte Parker" userId="beb03355-08aa-4f90-8b20-dc75dab22635" providerId="ADAL" clId="{84B281A6-C698-4101-B9E6-E7084A78032B}" dt="2025-06-04T21:20:05.208" v="107" actId="478"/>
          <ac:picMkLst>
            <pc:docMk/>
            <pc:sldMk cId="2745759057" sldId="256"/>
            <ac:picMk id="69" creationId="{8F163B14-EC22-F748-A874-F434C2172AA8}"/>
          </ac:picMkLst>
        </pc:picChg>
        <pc:picChg chg="del">
          <ac:chgData name="Charlotte Parker" userId="beb03355-08aa-4f90-8b20-dc75dab22635" providerId="ADAL" clId="{84B281A6-C698-4101-B9E6-E7084A78032B}" dt="2025-06-04T21:20:05.208" v="107" actId="478"/>
          <ac:picMkLst>
            <pc:docMk/>
            <pc:sldMk cId="2745759057" sldId="256"/>
            <ac:picMk id="70" creationId="{C1344F66-F7B6-F4F7-0D37-85E4EBC4EBC2}"/>
          </ac:picMkLst>
        </pc:picChg>
        <pc:picChg chg="del">
          <ac:chgData name="Charlotte Parker" userId="beb03355-08aa-4f90-8b20-dc75dab22635" providerId="ADAL" clId="{84B281A6-C698-4101-B9E6-E7084A78032B}" dt="2025-06-04T21:20:05.208" v="107" actId="478"/>
          <ac:picMkLst>
            <pc:docMk/>
            <pc:sldMk cId="2745759057" sldId="256"/>
            <ac:picMk id="71" creationId="{ED12CBAF-27E6-975B-4B2C-A12C16936EC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990BE-A10D-FB8E-B5A9-AE32EED76F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711092-B484-794F-34C9-F558B22645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A454-DD93-DE97-45F4-8BEE4AE35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960D51-55BF-DBF5-8488-BFDDA143C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253DDE-77FD-A105-2DF1-AD8114796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36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8777C-A9C7-FC1F-AF23-39922F483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0474F9-B260-2FEA-55AA-DF4A1E6C5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33FD1-51BB-D36D-441A-AF3591F73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F2CDA1-3E14-6141-1C33-DBC6E4020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43D01-491D-18FF-3CB1-C96B2F8A2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959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5AE81-E7C5-BFFE-0411-D0C7F6D73E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A6817E-5C20-C535-D119-06A360C995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013458-AF63-B04A-68D3-3D1AA2660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E535FD-0380-9A2E-8943-FACD1A8C0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62C9B9-5CF9-FE22-1DBF-9B3E4E22C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557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84C3E-CE11-7D0A-8FB0-8DE706CBB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204EA3-DBCE-FFC6-DB04-291F434B98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FB9E9D-9757-A7BC-9C86-70EE415669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F7F76A-3C75-9742-989C-88CCC8413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A8BDE1-0BB5-40A1-C99B-926487052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EDA172-EAE1-7938-2C1C-E8B8CD8E4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559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E8EA0-CAEA-12ED-54C4-B20EA6103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19EC9-6478-829F-DD1F-D5728B10F3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605D34-CE51-47E2-25A0-A211BCAB69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C7EA18-3410-F7CB-3E91-B5D1AFA710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6B0F86-B06B-8BCD-DCED-0F1A71FFCA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04A0EF-BADE-B39D-9B29-4FFEE6573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6F2EC7-73F6-59EC-98DA-0F240A181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468758-807C-AF2B-137B-98D73F47E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870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FBF54-102D-34D0-A81A-951DBB25F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0FCB34-9630-5EEB-7CA3-93B8F1CB4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04FC1-1E4A-4310-1773-80AD44261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D96078-6446-1D18-C8B8-FB91762B9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184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143775-8162-E96C-8AF9-33A4A4EA3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F07984-D3C8-D91C-EAA3-694C7DD49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5423C4-06CD-C474-3285-E5118CDB9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068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82EE3-3979-8431-AE93-5463DC932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AA0B7B-F92F-C328-D275-BDD21882D1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3B428C-989F-0A3D-52CD-DA0147E5D2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6A8A05-989B-79E3-FA5B-1C81B0B53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91ADF0-03D0-B17E-F937-F97209BB0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BDF594-760B-C773-6F3A-E882FBD79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876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EE1C9-4714-B406-C909-9F62CE945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0D5AE9-0EEA-A111-0EC4-0D8D58E240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28936A-EF6B-9C2C-9A3A-7DAACB4D85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D0D096-1882-0102-13CA-1038F64FB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C425FA-2FC4-97A4-DF9F-0FF19A777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AC012F-EBB2-F557-24D5-9775BED92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0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84C58-7265-E763-A6C5-5A3D23525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0FB199-A386-CB89-2A2D-2F5D438C14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0B2126-BA22-B67C-EB14-E023F29E1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537134-B4C2-4115-C22A-520A05879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5A5642-5570-2A02-3F92-0FAA84983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718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E22044-A3D6-B5E9-3A26-05E7184168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316B73-B69D-E606-9B39-07DC84DE78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1BB461-C2BB-AE1E-D3CC-18A14C3F7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B71A27-493A-D0B3-317D-129D4CD54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5A4E6-A9CC-7314-26A0-0989066DF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88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4F68B2-FD0E-01D7-F62E-236B1C405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BAB5A-56E8-B756-9813-C25FAA8AD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49C00-DD56-B5A0-F208-2ECAE74EB7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69F6C8-D22D-6F1D-E9FD-D530352119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E24A9-A282-BB5C-4681-5C8062C1BE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861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0F2703D-0CB5-473E-E575-51D95A1E5E6F}"/>
              </a:ext>
            </a:extLst>
          </p:cNvPr>
          <p:cNvSpPr txBox="1"/>
          <p:nvPr/>
        </p:nvSpPr>
        <p:spPr>
          <a:xfrm>
            <a:off x="73624" y="97139"/>
            <a:ext cx="6234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Comic Sans MS" panose="030F0702030302020204" pitchFamily="66" charset="0"/>
              </a:rPr>
              <a:t>Year 5 Homework A – 6</a:t>
            </a:r>
            <a:r>
              <a:rPr lang="en-GB" sz="16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1600" b="1" u="sng" dirty="0">
                <a:latin typeface="Comic Sans MS" panose="030F0702030302020204" pitchFamily="66" charset="0"/>
              </a:rPr>
              <a:t> June 2025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CD774-64B7-C823-B2B7-CD680DCA32E8}"/>
              </a:ext>
            </a:extLst>
          </p:cNvPr>
          <p:cNvSpPr txBox="1"/>
          <p:nvPr/>
        </p:nvSpPr>
        <p:spPr>
          <a:xfrm>
            <a:off x="4348458" y="5307631"/>
            <a:ext cx="2936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Multiplication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067D2C-BB72-8057-2758-364AD3A04371}"/>
              </a:ext>
            </a:extLst>
          </p:cNvPr>
          <p:cNvSpPr txBox="1"/>
          <p:nvPr/>
        </p:nvSpPr>
        <p:spPr>
          <a:xfrm>
            <a:off x="303749" y="508106"/>
            <a:ext cx="1273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Money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1DBD1B09-7E42-1296-5F89-51952D68B813}"/>
              </a:ext>
            </a:extLst>
          </p:cNvPr>
          <p:cNvSpPr/>
          <p:nvPr/>
        </p:nvSpPr>
        <p:spPr>
          <a:xfrm>
            <a:off x="284480" y="447041"/>
            <a:ext cx="3969236" cy="314735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CA861AA6-2B15-30D1-6C7E-1EC8358AD206}"/>
              </a:ext>
            </a:extLst>
          </p:cNvPr>
          <p:cNvSpPr/>
          <p:nvPr/>
        </p:nvSpPr>
        <p:spPr>
          <a:xfrm>
            <a:off x="4304941" y="663187"/>
            <a:ext cx="7764964" cy="2184588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2378A7A9-3CB6-1BC9-2C7A-4D2CA2DE9883}"/>
              </a:ext>
            </a:extLst>
          </p:cNvPr>
          <p:cNvSpPr/>
          <p:nvPr/>
        </p:nvSpPr>
        <p:spPr>
          <a:xfrm>
            <a:off x="4297223" y="5307689"/>
            <a:ext cx="7718505" cy="1477207"/>
          </a:xfrm>
          <a:prstGeom prst="rect">
            <a:avLst/>
          </a:prstGeom>
          <a:noFill/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F23DA95-ADC7-F3D8-70DC-2CEB1A162368}"/>
              </a:ext>
            </a:extLst>
          </p:cNvPr>
          <p:cNvSpPr txBox="1"/>
          <p:nvPr/>
        </p:nvSpPr>
        <p:spPr>
          <a:xfrm>
            <a:off x="3825098" y="3009438"/>
            <a:ext cx="4113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Addition and Subtraction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94BD84B-AC17-C98B-DCFB-8B99F6A591A8}"/>
              </a:ext>
            </a:extLst>
          </p:cNvPr>
          <p:cNvSpPr txBox="1"/>
          <p:nvPr/>
        </p:nvSpPr>
        <p:spPr>
          <a:xfrm>
            <a:off x="6307832" y="5247582"/>
            <a:ext cx="20794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7 x 4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4 x 2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6 x 9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9 x 12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36B44E3-073C-7CB5-F41D-B589EA5A9AE9}"/>
              </a:ext>
            </a:extLst>
          </p:cNvPr>
          <p:cNvSpPr txBox="1"/>
          <p:nvPr/>
        </p:nvSpPr>
        <p:spPr>
          <a:xfrm>
            <a:off x="8243141" y="5231536"/>
            <a:ext cx="613156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2 x 7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5 x 4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2 x 8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0 x 8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GB" sz="16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FE0B28D-5B1A-25A4-9875-DA794A7197E7}"/>
              </a:ext>
            </a:extLst>
          </p:cNvPr>
          <p:cNvSpPr txBox="1"/>
          <p:nvPr/>
        </p:nvSpPr>
        <p:spPr>
          <a:xfrm>
            <a:off x="9990432" y="5263681"/>
            <a:ext cx="207947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36 ÷ 12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24 ÷ 7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21 ÷ 3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omic Sans MS" panose="030F0702030302020204" pitchFamily="66" charset="0"/>
              </a:rPr>
              <a:t>222 ÷ 1 = </a:t>
            </a:r>
            <a:r>
              <a:rPr lang="en-GB" sz="1600" u="sng" dirty="0">
                <a:latin typeface="Comic Sans MS" panose="030F0702030302020204" pitchFamily="66" charset="0"/>
              </a:rPr>
              <a:t>           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796A23E-7037-7676-46E4-275BB5B4B31F}"/>
              </a:ext>
            </a:extLst>
          </p:cNvPr>
          <p:cNvSpPr txBox="1"/>
          <p:nvPr/>
        </p:nvSpPr>
        <p:spPr>
          <a:xfrm>
            <a:off x="4768103" y="78412"/>
            <a:ext cx="6767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Remember</a:t>
            </a:r>
            <a:r>
              <a:rPr lang="en-GB" sz="1600" dirty="0">
                <a:latin typeface="Comic Sans MS" panose="030F0702030302020204" pitchFamily="66" charset="0"/>
              </a:rPr>
              <a:t> to also have a go at TTRS. </a:t>
            </a:r>
          </a:p>
          <a:p>
            <a:pPr algn="ctr"/>
            <a:r>
              <a:rPr lang="en-GB" sz="1600" dirty="0">
                <a:latin typeface="Comic Sans MS" panose="030F0702030302020204" pitchFamily="66" charset="0"/>
              </a:rPr>
              <a:t>Forgotten your login? Let me know!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71C7BE5-1E95-9500-30B4-0D7D0EEA81D7}"/>
              </a:ext>
            </a:extLst>
          </p:cNvPr>
          <p:cNvSpPr/>
          <p:nvPr/>
        </p:nvSpPr>
        <p:spPr>
          <a:xfrm>
            <a:off x="360942" y="5160695"/>
            <a:ext cx="421378" cy="2545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E98315-B386-BF94-030A-43CB0F9A635C}"/>
              </a:ext>
            </a:extLst>
          </p:cNvPr>
          <p:cNvSpPr txBox="1"/>
          <p:nvPr/>
        </p:nvSpPr>
        <p:spPr>
          <a:xfrm>
            <a:off x="4106426" y="663592"/>
            <a:ext cx="4402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Angles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9217E6-405F-172D-834D-80D49061D4F2}"/>
              </a:ext>
            </a:extLst>
          </p:cNvPr>
          <p:cNvSpPr/>
          <p:nvPr/>
        </p:nvSpPr>
        <p:spPr>
          <a:xfrm>
            <a:off x="262543" y="3686582"/>
            <a:ext cx="3969236" cy="3089816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7E52B98-6354-A087-F4B2-A18D6B7A325A}"/>
              </a:ext>
            </a:extLst>
          </p:cNvPr>
          <p:cNvSpPr txBox="1"/>
          <p:nvPr/>
        </p:nvSpPr>
        <p:spPr>
          <a:xfrm>
            <a:off x="7205353" y="758830"/>
            <a:ext cx="398457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Match these angles to the correct name.</a:t>
            </a:r>
            <a:endParaRPr lang="en-GB" sz="1200" b="1" dirty="0">
              <a:latin typeface="Comic Sans MS" panose="030F0702030302020204" pitchFamily="66" charset="0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56F08D44-ABDB-80E3-579D-908A76866DD5}"/>
              </a:ext>
            </a:extLst>
          </p:cNvPr>
          <p:cNvSpPr/>
          <p:nvPr/>
        </p:nvSpPr>
        <p:spPr>
          <a:xfrm>
            <a:off x="4304941" y="2912109"/>
            <a:ext cx="7764964" cy="2319225"/>
          </a:xfrm>
          <a:prstGeom prst="rect">
            <a:avLst/>
          </a:prstGeom>
          <a:noFill/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9F6E3795-2FCD-FC63-501A-9A7B3BF77853}"/>
              </a:ext>
            </a:extLst>
          </p:cNvPr>
          <p:cNvSpPr txBox="1"/>
          <p:nvPr/>
        </p:nvSpPr>
        <p:spPr>
          <a:xfrm>
            <a:off x="66447" y="3684587"/>
            <a:ext cx="1961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Time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A98E7C-56FA-827A-98A0-3C800DAA79FB}"/>
              </a:ext>
            </a:extLst>
          </p:cNvPr>
          <p:cNvSpPr txBox="1"/>
          <p:nvPr/>
        </p:nvSpPr>
        <p:spPr>
          <a:xfrm>
            <a:off x="7489028" y="3074515"/>
            <a:ext cx="597193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Use &lt;, &gt; or = to compare the size of turns in these statements.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A2C61D7A-33DE-9EC2-B61F-202495C3A022}"/>
              </a:ext>
            </a:extLst>
          </p:cNvPr>
          <p:cNvSpPr txBox="1"/>
          <p:nvPr/>
        </p:nvSpPr>
        <p:spPr>
          <a:xfrm>
            <a:off x="2196056" y="3763902"/>
            <a:ext cx="2022871" cy="938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Miss P has worked out the digital time from the analogue clock. </a:t>
            </a:r>
          </a:p>
          <a:p>
            <a:r>
              <a:rPr lang="en-GB" sz="1100" dirty="0">
                <a:latin typeface="Comic Sans MS" panose="030F0702030302020204" pitchFamily="66" charset="0"/>
              </a:rPr>
              <a:t>What mistake has she made?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40FAF40-7CE8-4FFB-84BB-C616CD5D6E73}"/>
              </a:ext>
            </a:extLst>
          </p:cNvPr>
          <p:cNvSpPr txBox="1"/>
          <p:nvPr/>
        </p:nvSpPr>
        <p:spPr>
          <a:xfrm>
            <a:off x="1196697" y="576282"/>
            <a:ext cx="258907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Work out how much money Shen has.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CEB31F-EE0B-A8F9-9DDF-35F3BDCFF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8458" y="1131577"/>
            <a:ext cx="7516274" cy="16480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FAD79BF-E4C3-4FF9-8952-91485A05E14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3133"/>
          <a:stretch>
            <a:fillRect/>
          </a:stretch>
        </p:blipFill>
        <p:spPr>
          <a:xfrm>
            <a:off x="4304941" y="3472255"/>
            <a:ext cx="3802739" cy="12018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3E68999-D500-503F-9359-0D0E88FD79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3436"/>
          <a:stretch>
            <a:fillRect/>
          </a:stretch>
        </p:blipFill>
        <p:spPr>
          <a:xfrm>
            <a:off x="8106595" y="3449283"/>
            <a:ext cx="3878066" cy="12336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349ABB3-D022-820D-EE4C-11292D57003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6661"/>
          <a:stretch>
            <a:fillRect/>
          </a:stretch>
        </p:blipFill>
        <p:spPr>
          <a:xfrm>
            <a:off x="360942" y="852798"/>
            <a:ext cx="2967058" cy="226283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78EBB28-ADE4-A3D6-38B3-602BC8688EC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3920"/>
          <a:stretch>
            <a:fillRect/>
          </a:stretch>
        </p:blipFill>
        <p:spPr>
          <a:xfrm>
            <a:off x="297056" y="3941672"/>
            <a:ext cx="1602996" cy="2461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759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f49b075-68d3-4d1a-932e-1df6d66c5e8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6375AE973369A46810E36D5C1225490" ma:contentTypeVersion="16" ma:contentTypeDescription="Create a new document." ma:contentTypeScope="" ma:versionID="cdeedfadd53c6dfc2a3dcb1361642571">
  <xsd:schema xmlns:xsd="http://www.w3.org/2001/XMLSchema" xmlns:xs="http://www.w3.org/2001/XMLSchema" xmlns:p="http://schemas.microsoft.com/office/2006/metadata/properties" xmlns:ns3="bf49b075-68d3-4d1a-932e-1df6d66c5e8c" xmlns:ns4="ca9fb4e4-ff41-468d-9235-ccca672ce463" targetNamespace="http://schemas.microsoft.com/office/2006/metadata/properties" ma:root="true" ma:fieldsID="91bcb24abc88a4100c6e774a38d778b0" ns3:_="" ns4:_="">
    <xsd:import namespace="bf49b075-68d3-4d1a-932e-1df6d66c5e8c"/>
    <xsd:import namespace="ca9fb4e4-ff41-468d-9235-ccca672ce46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49b075-68d3-4d1a-932e-1df6d66c5e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9fb4e4-ff41-468d-9235-ccca672ce463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E65F7CF-B9FA-4AD4-A18E-1E4EA5B4EDEE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ca9fb4e4-ff41-468d-9235-ccca672ce463"/>
    <ds:schemaRef ds:uri="http://schemas.microsoft.com/office/infopath/2007/PartnerControls"/>
    <ds:schemaRef ds:uri="bf49b075-68d3-4d1a-932e-1df6d66c5e8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EFAE923-7ECD-400F-85D5-6889B0820CE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7C50302-CC7A-459B-83D0-3D1C440D9C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49b075-68d3-4d1a-932e-1df6d66c5e8c"/>
    <ds:schemaRef ds:uri="ca9fb4e4-ff41-468d-9235-ccca672ce4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3420</TotalTime>
  <Words>142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Parker</dc:creator>
  <cp:lastModifiedBy>Charlotte Parker</cp:lastModifiedBy>
  <cp:revision>65</cp:revision>
  <cp:lastPrinted>2023-09-15T11:16:56Z</cp:lastPrinted>
  <dcterms:created xsi:type="dcterms:W3CDTF">2022-09-14T20:06:39Z</dcterms:created>
  <dcterms:modified xsi:type="dcterms:W3CDTF">2025-06-04T21:47:58Z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0x01010066375AE973369A46810E36D5C1225490</vt:lpwstr>
  </property>
</Properties>
</file>