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7" r:id="rId5"/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2E6644-6A6C-31F6-5645-423EA00A920C}" v="6" dt="2024-09-13T07:45:30.6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934E9-A53C-449C-B3C5-FE2C5931E7B7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F5D9A-7C81-4B88-8B84-7C8C79003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691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88F3F-9FD1-44CE-B2ED-92A848E80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8818BF-9610-44D2-BF9D-FAC6DB474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32CED-BC41-4A70-B5C2-8A0FD0FA4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83294-7976-4651-923C-1407CEACD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8BC58-58CB-440A-95BD-6446B98CD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2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0A936-2B90-4953-9F92-3684F34D2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A0E6FB-0F5E-4A3C-B469-56A13B609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D5166-C8BE-40D7-956D-C620A90A6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3698C-D390-4FCC-9F05-FAFCD0F30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63C5-7FF7-4C79-A4F3-CD76562D5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22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390B0-FEDD-48DF-9CC6-5D1EFFE28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745D2A-E605-492D-827A-E529B33429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B2DA8-B1FA-40F4-935A-5A3466D91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7F9AE-A580-4BCA-878B-E9F76068C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9DE83-DF9E-4F39-8BD2-E1DB18F7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49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7428E-7EC6-4D43-A951-0539DFEE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3CA96-9BC0-4B79-AD1F-30947E058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E2FDD5-2E2B-40B4-81D6-C0D70CBB5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BCCDB6-6BCD-4A42-83BE-98F7294F2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5B08E2-4F92-4F1E-95AC-2FCF179D6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9268A7-F988-4BE1-BA97-1D0FCC711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501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710A6-EFE2-4191-8E11-40EC95C1D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63707-56CF-4303-A8BF-FEE2ADAE5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64D4C0-4E74-4DB7-BD17-A9683CD3E2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490B6C-E351-47CB-85B3-EE379734A8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BC0A8B-0FA8-44BE-A9B6-0272DFAD2F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B93489-E179-47B6-B6AC-B3F3F6BBB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D6DEF4-761E-4804-B2A7-C9FD2FC8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60F0D2-AC8A-40F6-A257-BC3CBF055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478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064AA-4033-4756-ACAE-BBB57861D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B0CE6B-B5E1-4C14-8665-44E6946DE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86C2D5-8BDD-4057-9C7F-00BA8131D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B280BB-2355-41F6-B9DF-B9B3262C4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7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281BEE-772B-4BD6-A64C-E48D91995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B6FBC2-6557-43DA-A72E-F7DB9F7CF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FCBC4A-D86A-467F-BD10-46A3982FB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28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14D53-F144-4006-9509-3EAB31F6F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6C6C9-1C7F-4B27-8AE0-CBB15C841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33D21B-99FB-4F73-A717-BBECD05AE1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C3135-780E-481C-882A-B7C24AC85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7071B-EA7D-42D6-A2C7-4672C9AF8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5FCA14-540B-48FA-96DF-1F80AB56B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423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9BC92-D47F-4CDE-A800-3A6A9F549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73A79A-D630-4A38-A0F1-E5E0D24259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85608-71DA-4D67-8FE5-B102B6F1D0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80C05B-262D-4EEE-84C0-B796E51E8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F5B249-248A-4F79-BEAB-B24A5B06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42E3C-6DB0-4042-8AF4-F19CC8577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359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2FB9D-F0EC-4C36-AC9D-C998F4658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A70FDC-A9BA-42AF-8C8F-8EC9C08F7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8A810-B2AB-476C-907B-8233B58ED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F927A-A4CA-4957-B242-AC71A978F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C4D8A-A238-401B-A094-1727C4D56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37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AE7559-7138-4559-A952-725D92F106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52DF19-DBBC-4C3D-85C1-893125E87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8993E-3627-4370-9161-057F13CA8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EB51B-4ADA-4EA9-A5EB-4E97E2077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B7E77C-1C2B-4543-BEF1-F214C415F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1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E2AABA-10F3-472F-A3BE-D15E5C28E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621A56-79D8-4EDB-847B-AED42AC1D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A332D-6E05-4AF8-81B1-517FE7EEF4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7264A-CD09-40C9-B473-0D99B5B207DF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EEEF7-FCE3-4182-A6F6-53E4057AF9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D6C609-2042-4F9F-ABE0-EAA26701FC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EDA7C-B73F-41C6-A8F1-EC753DAE2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82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38DAF2B-39DA-4027-994C-F11042AE9B7B}"/>
              </a:ext>
            </a:extLst>
          </p:cNvPr>
          <p:cNvSpPr/>
          <p:nvPr/>
        </p:nvSpPr>
        <p:spPr>
          <a:xfrm>
            <a:off x="8268004" y="4220432"/>
            <a:ext cx="3703178" cy="244079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89A67A5-067D-4FC5-9407-F0F2331AF303}"/>
              </a:ext>
            </a:extLst>
          </p:cNvPr>
          <p:cNvSpPr/>
          <p:nvPr/>
        </p:nvSpPr>
        <p:spPr>
          <a:xfrm>
            <a:off x="8268004" y="3028613"/>
            <a:ext cx="3703180" cy="938358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F7F8AA-1ACD-486B-A552-9ADE0765D575}"/>
              </a:ext>
            </a:extLst>
          </p:cNvPr>
          <p:cNvSpPr/>
          <p:nvPr/>
        </p:nvSpPr>
        <p:spPr>
          <a:xfrm>
            <a:off x="8272129" y="116958"/>
            <a:ext cx="3703180" cy="2655066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E8E2E3-0F3E-4E38-BB33-D61CFCD94684}"/>
              </a:ext>
            </a:extLst>
          </p:cNvPr>
          <p:cNvSpPr/>
          <p:nvPr/>
        </p:nvSpPr>
        <p:spPr>
          <a:xfrm>
            <a:off x="5050465" y="116957"/>
            <a:ext cx="2955852" cy="654427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93356A-67A9-4CF0-9AF1-FA0426B72BF3}"/>
              </a:ext>
            </a:extLst>
          </p:cNvPr>
          <p:cNvSpPr/>
          <p:nvPr/>
        </p:nvSpPr>
        <p:spPr>
          <a:xfrm>
            <a:off x="115747" y="116958"/>
            <a:ext cx="4664597" cy="654427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04BB35-682F-445E-89CA-BC5DA12DD1C0}"/>
              </a:ext>
            </a:extLst>
          </p:cNvPr>
          <p:cNvSpPr txBox="1"/>
          <p:nvPr/>
        </p:nvSpPr>
        <p:spPr>
          <a:xfrm>
            <a:off x="301211" y="4726239"/>
            <a:ext cx="4479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Count in 2’s and circle all of the multiples of 2</a:t>
            </a:r>
          </a:p>
          <a:p>
            <a:r>
              <a:rPr lang="en-GB" sz="2400" dirty="0"/>
              <a:t>Count in 4’s and underline all of the multiples of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89B51-1CDB-4B50-9983-994D03B45F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38" t="18397" r="56994" b="24051"/>
          <a:stretch/>
        </p:blipFill>
        <p:spPr>
          <a:xfrm>
            <a:off x="216691" y="196769"/>
            <a:ext cx="4462707" cy="44496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4F67BC-4041-465F-83EB-6705E50EC9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28" t="20931" r="41308" b="67557"/>
          <a:stretch/>
        </p:blipFill>
        <p:spPr>
          <a:xfrm>
            <a:off x="5188689" y="5789495"/>
            <a:ext cx="2626243" cy="7707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8263EB-0570-40CF-8E68-281D33004B21}"/>
              </a:ext>
            </a:extLst>
          </p:cNvPr>
          <p:cNvSpPr txBox="1"/>
          <p:nvPr/>
        </p:nvSpPr>
        <p:spPr>
          <a:xfrm>
            <a:off x="5050464" y="196769"/>
            <a:ext cx="256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down the number being represented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513DD6-B6DC-4A98-AF1E-AD0FE99859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803" t="38760" r="51075" b="8196"/>
          <a:stretch/>
        </p:blipFill>
        <p:spPr>
          <a:xfrm>
            <a:off x="5103627" y="952568"/>
            <a:ext cx="1722475" cy="423969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7E8C2E8-22D8-4CAE-A019-2EA119D407D9}"/>
              </a:ext>
            </a:extLst>
          </p:cNvPr>
          <p:cNvSpPr txBox="1"/>
          <p:nvPr/>
        </p:nvSpPr>
        <p:spPr>
          <a:xfrm>
            <a:off x="5103627" y="5131594"/>
            <a:ext cx="2785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Challenge! Try the one below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BEC1163-CA9B-4A43-BE68-582D79CADB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797" t="54110" r="17238" b="6666"/>
          <a:stretch/>
        </p:blipFill>
        <p:spPr>
          <a:xfrm>
            <a:off x="8456231" y="843100"/>
            <a:ext cx="3376846" cy="155335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3BC4C7-5535-4E31-9D2A-53B18AF16051}"/>
              </a:ext>
            </a:extLst>
          </p:cNvPr>
          <p:cNvSpPr txBox="1"/>
          <p:nvPr/>
        </p:nvSpPr>
        <p:spPr>
          <a:xfrm>
            <a:off x="8389088" y="196769"/>
            <a:ext cx="351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Draw the hands on the clocks to show the times below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3E0A33-D583-40C4-B541-8342FE01C578}"/>
              </a:ext>
            </a:extLst>
          </p:cNvPr>
          <p:cNvSpPr txBox="1"/>
          <p:nvPr/>
        </p:nvSpPr>
        <p:spPr>
          <a:xfrm>
            <a:off x="8703943" y="2402692"/>
            <a:ext cx="138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o’clock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E7B23D-4DB6-4E39-92EB-C4AAE8AFB9FA}"/>
              </a:ext>
            </a:extLst>
          </p:cNvPr>
          <p:cNvSpPr txBox="1"/>
          <p:nvPr/>
        </p:nvSpPr>
        <p:spPr>
          <a:xfrm>
            <a:off x="10484417" y="2352846"/>
            <a:ext cx="138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Half past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FC2A691-4C40-4C7A-8E4F-38DA30099CBC}"/>
              </a:ext>
            </a:extLst>
          </p:cNvPr>
          <p:cNvSpPr txBox="1"/>
          <p:nvPr/>
        </p:nvSpPr>
        <p:spPr>
          <a:xfrm>
            <a:off x="8328574" y="3056385"/>
            <a:ext cx="3703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I count in 10’s from 0. what comes after 90?</a:t>
            </a: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615F0A39-DB62-4538-9B0B-0089CB114144}"/>
              </a:ext>
            </a:extLst>
          </p:cNvPr>
          <p:cNvSpPr/>
          <p:nvPr/>
        </p:nvSpPr>
        <p:spPr>
          <a:xfrm>
            <a:off x="9681749" y="4281770"/>
            <a:ext cx="996828" cy="938358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4D70A05-94E1-465B-9192-8D95AAEB74B2}"/>
              </a:ext>
            </a:extLst>
          </p:cNvPr>
          <p:cNvSpPr txBox="1"/>
          <p:nvPr/>
        </p:nvSpPr>
        <p:spPr>
          <a:xfrm>
            <a:off x="8389088" y="5183902"/>
            <a:ext cx="24135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the name of the shape? </a:t>
            </a:r>
          </a:p>
          <a:p>
            <a:r>
              <a:rPr lang="en-GB" dirty="0"/>
              <a:t>How many sides? </a:t>
            </a:r>
          </a:p>
          <a:p>
            <a:r>
              <a:rPr lang="en-GB" dirty="0"/>
              <a:t>How many corners?</a:t>
            </a:r>
          </a:p>
          <a:p>
            <a:r>
              <a:rPr lang="en-GB" dirty="0"/>
              <a:t>Is it a quadrilateral?</a:t>
            </a:r>
          </a:p>
        </p:txBody>
      </p:sp>
    </p:spTree>
    <p:extLst>
      <p:ext uri="{BB962C8B-B14F-4D97-AF65-F5344CB8AC3E}">
        <p14:creationId xmlns:p14="http://schemas.microsoft.com/office/powerpoint/2010/main" val="267225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F68B8ED-2A4E-4177-9378-E17ADDCC081F}"/>
              </a:ext>
            </a:extLst>
          </p:cNvPr>
          <p:cNvSpPr/>
          <p:nvPr/>
        </p:nvSpPr>
        <p:spPr>
          <a:xfrm>
            <a:off x="8670831" y="4657574"/>
            <a:ext cx="3405422" cy="1929362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AB87F8E-1A86-4035-A20B-AAAF2A139FEF}"/>
              </a:ext>
            </a:extLst>
          </p:cNvPr>
          <p:cNvSpPr/>
          <p:nvPr/>
        </p:nvSpPr>
        <p:spPr>
          <a:xfrm>
            <a:off x="8670831" y="2700669"/>
            <a:ext cx="3405422" cy="175437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E4AD3A-5137-464E-A512-EAAC88C8776F}"/>
              </a:ext>
            </a:extLst>
          </p:cNvPr>
          <p:cNvSpPr/>
          <p:nvPr/>
        </p:nvSpPr>
        <p:spPr>
          <a:xfrm>
            <a:off x="8670831" y="116958"/>
            <a:ext cx="3405422" cy="2413591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43D6BB-69D7-49E7-8C2F-87C5A46967C5}"/>
              </a:ext>
            </a:extLst>
          </p:cNvPr>
          <p:cNvSpPr/>
          <p:nvPr/>
        </p:nvSpPr>
        <p:spPr>
          <a:xfrm>
            <a:off x="4970384" y="131335"/>
            <a:ext cx="3405422" cy="6469978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E1F0FE-F6E0-416D-BFEF-C76B09677D11}"/>
              </a:ext>
            </a:extLst>
          </p:cNvPr>
          <p:cNvSpPr/>
          <p:nvPr/>
        </p:nvSpPr>
        <p:spPr>
          <a:xfrm>
            <a:off x="115747" y="116958"/>
            <a:ext cx="4664597" cy="654427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548A32-A004-45B7-ADF2-688ABD4BA1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38" t="18397" r="56994" b="24051"/>
          <a:stretch/>
        </p:blipFill>
        <p:spPr>
          <a:xfrm>
            <a:off x="216691" y="196769"/>
            <a:ext cx="4462707" cy="44496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CE1EE0-9F57-42AE-B618-1F64BFA6D0DC}"/>
              </a:ext>
            </a:extLst>
          </p:cNvPr>
          <p:cNvSpPr txBox="1"/>
          <p:nvPr/>
        </p:nvSpPr>
        <p:spPr>
          <a:xfrm>
            <a:off x="301211" y="4726239"/>
            <a:ext cx="44791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Count in 4’s and underline all of the multiples of 4</a:t>
            </a:r>
          </a:p>
          <a:p>
            <a:r>
              <a:rPr lang="en-GB" sz="2400" dirty="0"/>
              <a:t>Count in 8’s and circle all of the multiples of 8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4981537-81E0-4592-986E-AA929F6D7F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454" t="20620" r="41221" b="5581"/>
          <a:stretch/>
        </p:blipFill>
        <p:spPr>
          <a:xfrm>
            <a:off x="5313969" y="1001076"/>
            <a:ext cx="2721935" cy="506109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34F01B-BAD1-4EA3-856C-E2B8A31D5568}"/>
              </a:ext>
            </a:extLst>
          </p:cNvPr>
          <p:cNvSpPr txBox="1"/>
          <p:nvPr/>
        </p:nvSpPr>
        <p:spPr>
          <a:xfrm>
            <a:off x="5178054" y="202152"/>
            <a:ext cx="256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down the number being represented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B98FA15-F28B-49E1-981A-D0836999C0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797" t="54110" r="17238" b="6666"/>
          <a:stretch/>
        </p:blipFill>
        <p:spPr>
          <a:xfrm>
            <a:off x="8758642" y="742025"/>
            <a:ext cx="3125322" cy="143764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B9ED382-174F-40C7-8969-14C3808C4EDD}"/>
              </a:ext>
            </a:extLst>
          </p:cNvPr>
          <p:cNvSpPr txBox="1"/>
          <p:nvPr/>
        </p:nvSpPr>
        <p:spPr>
          <a:xfrm>
            <a:off x="8680867" y="95694"/>
            <a:ext cx="3511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Draw the hands on the clocks to show the times below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263699-98A3-4DF8-B242-824EE55D02F0}"/>
              </a:ext>
            </a:extLst>
          </p:cNvPr>
          <p:cNvSpPr txBox="1"/>
          <p:nvPr/>
        </p:nvSpPr>
        <p:spPr>
          <a:xfrm>
            <a:off x="8910083" y="2161217"/>
            <a:ext cx="1201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Half past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BF7BBCD-EC9F-4ECB-8E91-7053561901DD}"/>
              </a:ext>
            </a:extLst>
          </p:cNvPr>
          <p:cNvSpPr txBox="1"/>
          <p:nvPr/>
        </p:nvSpPr>
        <p:spPr>
          <a:xfrm>
            <a:off x="10400741" y="2170446"/>
            <a:ext cx="1722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Quarter past 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E1E44-A81E-494D-BAA1-D90604DFF617}"/>
              </a:ext>
            </a:extLst>
          </p:cNvPr>
          <p:cNvSpPr txBox="1"/>
          <p:nvPr/>
        </p:nvSpPr>
        <p:spPr>
          <a:xfrm>
            <a:off x="8670831" y="2700669"/>
            <a:ext cx="34054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If I count in 100’s from 0, would the number 340 come up? Explain your answer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2C83E4-968D-4D60-A98A-2F702A6808EA}"/>
              </a:ext>
            </a:extLst>
          </p:cNvPr>
          <p:cNvSpPr txBox="1"/>
          <p:nvPr/>
        </p:nvSpPr>
        <p:spPr>
          <a:xfrm>
            <a:off x="8670831" y="4832609"/>
            <a:ext cx="31292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What is the name of the shape? </a:t>
            </a:r>
          </a:p>
          <a:p>
            <a:r>
              <a:rPr lang="en-GB" sz="1400" dirty="0"/>
              <a:t>How many sides? </a:t>
            </a:r>
          </a:p>
          <a:p>
            <a:r>
              <a:rPr lang="en-GB" sz="1400" dirty="0"/>
              <a:t>How many corners?</a:t>
            </a:r>
          </a:p>
          <a:p>
            <a:r>
              <a:rPr lang="en-GB" sz="1400" dirty="0"/>
              <a:t>Is it a quadrilateral?</a:t>
            </a:r>
          </a:p>
          <a:p>
            <a:r>
              <a:rPr lang="en-GB" sz="1400" dirty="0"/>
              <a:t>List the types of triangles you know</a:t>
            </a: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2AC67A0C-E46E-4F7F-A07A-87AEA24C9D4F}"/>
              </a:ext>
            </a:extLst>
          </p:cNvPr>
          <p:cNvSpPr/>
          <p:nvPr/>
        </p:nvSpPr>
        <p:spPr>
          <a:xfrm>
            <a:off x="11261978" y="5013013"/>
            <a:ext cx="663720" cy="646552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76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B0097492D3464CB171C591D3A2AB15" ma:contentTypeVersion="14" ma:contentTypeDescription="Create a new document." ma:contentTypeScope="" ma:versionID="e2d9ddc74fe3af2e0dcd7c8fc28db718">
  <xsd:schema xmlns:xsd="http://www.w3.org/2001/XMLSchema" xmlns:xs="http://www.w3.org/2001/XMLSchema" xmlns:p="http://schemas.microsoft.com/office/2006/metadata/properties" xmlns:ns3="dfb522c9-ee4c-49a7-9f15-a3e6d9571f2a" xmlns:ns4="1d8f4516-e4a9-4ba1-b48a-8c3daee71546" targetNamespace="http://schemas.microsoft.com/office/2006/metadata/properties" ma:root="true" ma:fieldsID="b9526c7f246632a207d97404b614d63f" ns3:_="" ns4:_="">
    <xsd:import namespace="dfb522c9-ee4c-49a7-9f15-a3e6d9571f2a"/>
    <xsd:import namespace="1d8f4516-e4a9-4ba1-b48a-8c3daee715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b522c9-ee4c-49a7-9f15-a3e6d9571f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8f4516-e4a9-4ba1-b48a-8c3daee7154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3B009C-3324-45BC-BEBD-2FD9198A1C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b522c9-ee4c-49a7-9f15-a3e6d9571f2a"/>
    <ds:schemaRef ds:uri="1d8f4516-e4a9-4ba1-b48a-8c3daee715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095B81-9CEE-436C-BD55-20F351387DC1}">
  <ds:schemaRefs>
    <ds:schemaRef ds:uri="http://purl.org/dc/terms/"/>
    <ds:schemaRef ds:uri="dfb522c9-ee4c-49a7-9f15-a3e6d9571f2a"/>
    <ds:schemaRef ds:uri="http://schemas.microsoft.com/office/2006/documentManagement/types"/>
    <ds:schemaRef ds:uri="http://schemas.microsoft.com/office/infopath/2007/PartnerControls"/>
    <ds:schemaRef ds:uri="1d8f4516-e4a9-4ba1-b48a-8c3daee71546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C3941AF-F77E-4B62-A93C-C73FB6195A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175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Davison</dc:creator>
  <cp:lastModifiedBy>Georgia Davison</cp:lastModifiedBy>
  <cp:revision>5</cp:revision>
  <dcterms:created xsi:type="dcterms:W3CDTF">2022-10-12T08:06:57Z</dcterms:created>
  <dcterms:modified xsi:type="dcterms:W3CDTF">2025-09-19T08:39:07Z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0x010100B9B0097492D3464CB171C591D3A2AB15</vt:lpwstr>
  </property>
</Properties>
</file>